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8.xml.rels" ContentType="application/vnd.openxmlformats-package.relationships+xml"/>
  <Override PartName="/ppt/slideMasters/_rels/slideMaster4.xml.rels" ContentType="application/vnd.openxmlformats-package.relationships+xml"/>
  <Override PartName="/ppt/slideMasters/_rels/slideMaster31.xml.rels" ContentType="application/vnd.openxmlformats-package.relationships+xml"/>
  <Override PartName="/ppt/slideMasters/_rels/slideMaster37.xml.rels" ContentType="application/vnd.openxmlformats-package.relationships+xml"/>
  <Override PartName="/ppt/slideMasters/_rels/slideMaster3.xml.rels" ContentType="application/vnd.openxmlformats-package.relationships+xml"/>
  <Override PartName="/ppt/slideMasters/_rels/slideMaster30.xml.rels" ContentType="application/vnd.openxmlformats-package.relationships+xml"/>
  <Override PartName="/ppt/slideMasters/_rels/slideMaster36.xml.rels" ContentType="application/vnd.openxmlformats-package.relationships+xml"/>
  <Override PartName="/ppt/slideMasters/_rels/slideMaster9.xml.rels" ContentType="application/vnd.openxmlformats-package.relationships+xml"/>
  <Override PartName="/ppt/slideMasters/_rels/slideMaster2.xml.rels" ContentType="application/vnd.openxmlformats-package.relationships+xml"/>
  <Override PartName="/ppt/slideMasters/_rels/slideMaster35.xml.rels" ContentType="application/vnd.openxmlformats-package.relationships+xml"/>
  <Override PartName="/ppt/slideMasters/_rels/slideMaster8.xml.rels" ContentType="application/vnd.openxmlformats-package.relationships+xml"/>
  <Override PartName="/ppt/slideMasters/_rels/slideMaster1.xml.rels" ContentType="application/vnd.openxmlformats-package.relationships+xml"/>
  <Override PartName="/ppt/slideMasters/_rels/slideMaster72.xml.rels" ContentType="application/vnd.openxmlformats-package.relationships+xml"/>
  <Override PartName="/ppt/slideMasters/_rels/slideMaster44.xml.rels" ContentType="application/vnd.openxmlformats-package.relationships+xml"/>
  <Override PartName="/ppt/slideMasters/_rels/slideMaster59.xml.rels" ContentType="application/vnd.openxmlformats-package.relationships+xml"/>
  <Override PartName="/ppt/slideMasters/_rels/slideMaster22.xml.rels" ContentType="application/vnd.openxmlformats-package.relationships+xml"/>
  <Override PartName="/ppt/slideMasters/_rels/slideMaster61.xml.rels" ContentType="application/vnd.openxmlformats-package.relationships+xml"/>
  <Override PartName="/ppt/slideMasters/_rels/slideMaster19.xml.rels" ContentType="application/vnd.openxmlformats-package.relationships+xml"/>
  <Override PartName="/ppt/slideMasters/_rels/slideMaster57.xml.rels" ContentType="application/vnd.openxmlformats-package.relationships+xml"/>
  <Override PartName="/ppt/slideMasters/_rels/slideMaster20.xml.rels" ContentType="application/vnd.openxmlformats-package.relationships+xml"/>
  <Override PartName="/ppt/slideMasters/_rels/slideMaster23.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60.xml.rels" ContentType="application/vnd.openxmlformats-package.relationships+xml"/>
  <Override PartName="/ppt/slideMasters/_rels/slideMaster18.xml.rels" ContentType="application/vnd.openxmlformats-package.relationships+xml"/>
  <Override PartName="/ppt/slideMasters/_rels/slideMaster56.xml.rels" ContentType="application/vnd.openxmlformats-package.relationships+xml"/>
  <Override PartName="/ppt/slideMasters/_rels/slideMaster55.xml.rels" ContentType="application/vnd.openxmlformats-package.relationships+xml"/>
  <Override PartName="/ppt/slideMasters/_rels/slideMaster43.xml.rels" ContentType="application/vnd.openxmlformats-package.relationships+xml"/>
  <Override PartName="/ppt/slideMasters/_rels/slideMaster17.xml.rels" ContentType="application/vnd.openxmlformats-package.relationships+xml"/>
  <Override PartName="/ppt/slideMasters/_rels/slideMaster54.xml.rels" ContentType="application/vnd.openxmlformats-package.relationships+xml"/>
  <Override PartName="/ppt/slideMasters/_rels/slideMaster42.xml.rels" ContentType="application/vnd.openxmlformats-package.relationships+xml"/>
  <Override PartName="/ppt/slideMasters/_rels/slideMaster34.xml.rels" ContentType="application/vnd.openxmlformats-package.relationships+xml"/>
  <Override PartName="/ppt/slideMasters/_rels/slideMaster7.xml.rels" ContentType="application/vnd.openxmlformats-package.relationships+xml"/>
  <Override PartName="/ppt/slideMasters/_rels/slideMaster16.xml.rels" ContentType="application/vnd.openxmlformats-package.relationships+xml"/>
  <Override PartName="/ppt/slideMasters/_rels/slideMaster53.xml.rels" ContentType="application/vnd.openxmlformats-package.relationships+xml"/>
  <Override PartName="/ppt/slideMasters/_rels/slideMaster15.xml.rels" ContentType="application/vnd.openxmlformats-package.relationships+xml"/>
  <Override PartName="/ppt/slideMasters/_rels/slideMaster52.xml.rels" ContentType="application/vnd.openxmlformats-package.relationships+xml"/>
  <Override PartName="/ppt/slideMasters/_rels/slideMaster40.xml.rels" ContentType="application/vnd.openxmlformats-package.relationships+xml"/>
  <Override PartName="/ppt/slideMasters/_rels/slideMaster50.xml.rels" ContentType="application/vnd.openxmlformats-package.relationships+xml"/>
  <Override PartName="/ppt/slideMasters/_rels/slideMaster41.xml.rels" ContentType="application/vnd.openxmlformats-package.relationships+xml"/>
  <Override PartName="/ppt/slideMasters/_rels/slideMaster39.xml.rels" ContentType="application/vnd.openxmlformats-package.relationships+xml"/>
  <Override PartName="/ppt/slideMasters/_rels/slideMaster51.xml.rels" ContentType="application/vnd.openxmlformats-package.relationships+xml"/>
  <Override PartName="/ppt/slideMasters/_rels/slideMaster14.xml.rels" ContentType="application/vnd.openxmlformats-package.relationships+xml"/>
  <Override PartName="/ppt/slideMasters/_rels/slideMaster71.xml.rels" ContentType="application/vnd.openxmlformats-package.relationships+xml"/>
  <Override PartName="/ppt/slideMasters/_rels/slideMaster29.xml.rels" ContentType="application/vnd.openxmlformats-package.relationships+xml"/>
  <Override PartName="/ppt/slideMasters/_rels/slideMaster69.xml.rels" ContentType="application/vnd.openxmlformats-package.relationships+xml"/>
  <Override PartName="/ppt/slideMasters/_rels/slideMaster5.xml.rels" ContentType="application/vnd.openxmlformats-package.relationships+xml"/>
  <Override PartName="/ppt/slideMasters/_rels/slideMaster32.xml.rels" ContentType="application/vnd.openxmlformats-package.relationships+xml"/>
  <Override PartName="/ppt/slideMasters/_rels/slideMaster70.xml.rels" ContentType="application/vnd.openxmlformats-package.relationships+xml"/>
  <Override PartName="/ppt/slideMasters/_rels/slideMaster28.xml.rels" ContentType="application/vnd.openxmlformats-package.relationships+xml"/>
  <Override PartName="/ppt/slideMasters/_rels/slideMaster68.xml.rels" ContentType="application/vnd.openxmlformats-package.relationships+xml"/>
  <Override PartName="/ppt/slideMasters/_rels/slideMaster67.xml.rels" ContentType="application/vnd.openxmlformats-package.relationships+xml"/>
  <Override PartName="/ppt/slideMasters/_rels/slideMaster66.xml.rels" ContentType="application/vnd.openxmlformats-package.relationships+xml"/>
  <Override PartName="/ppt/slideMasters/_rels/slideMaster65.xml.rels" ContentType="application/vnd.openxmlformats-package.relationships+xml"/>
  <Override PartName="/ppt/slideMasters/_rels/slideMaster64.xml.rels" ContentType="application/vnd.openxmlformats-package.relationships+xml"/>
  <Override PartName="/ppt/slideMasters/_rels/slideMaster63.xml.rels" ContentType="application/vnd.openxmlformats-package.relationships+xml"/>
  <Override PartName="/ppt/slideMasters/_rels/slideMaster25.xml.rels" ContentType="application/vnd.openxmlformats-package.relationships+xml"/>
  <Override PartName="/ppt/slideMasters/_rels/slideMaster62.xml.rels" ContentType="application/vnd.openxmlformats-package.relationships+xml"/>
  <Override PartName="/ppt/slideMasters/_rels/slideMaster24.xml.rels" ContentType="application/vnd.openxmlformats-package.relationships+xml"/>
  <Override PartName="/ppt/slideMasters/_rels/slideMaster26.xml.rels" ContentType="application/vnd.openxmlformats-package.relationships+xml"/>
  <Override PartName="/ppt/slideMasters/_rels/slideMaster13.xml.rels" ContentType="application/vnd.openxmlformats-package.relationships+xml"/>
  <Override PartName="/ppt/slideMasters/_rels/slideMaster27.xml.rels" ContentType="application/vnd.openxmlformats-package.relationships+xml"/>
  <Override PartName="/ppt/slideMasters/_rels/slideMaster45.xml.rels" ContentType="application/vnd.openxmlformats-package.relationships+xml"/>
  <Override PartName="/ppt/slideMasters/_rels/slideMaster46.xml.rels" ContentType="application/vnd.openxmlformats-package.relationships+xml"/>
  <Override PartName="/ppt/slideMasters/_rels/slideMaster10.xml.rels" ContentType="application/vnd.openxmlformats-package.relationships+xml"/>
  <Override PartName="/ppt/slideMasters/_rels/slideMaster47.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6.xml.rels" ContentType="application/vnd.openxmlformats-package.relationships+xml"/>
  <Override PartName="/ppt/slideMasters/_rels/slideMaster33.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54.xml" ContentType="application/vnd.openxmlformats-officedocument.presentationml.slideMaster+xml"/>
  <Override PartName="/ppt/slideMasters/slideMaster53.xml" ContentType="application/vnd.openxmlformats-officedocument.presentationml.slideMaster+xml"/>
  <Override PartName="/ppt/slideMasters/slideMaster52.xml" ContentType="application/vnd.openxmlformats-officedocument.presentationml.slideMaster+xml"/>
  <Override PartName="/ppt/slideMasters/slideMaster51.xml" ContentType="application/vnd.openxmlformats-officedocument.presentationml.slideMaster+xml"/>
  <Override PartName="/ppt/slideMasters/slideMaster50.xml" ContentType="application/vnd.openxmlformats-officedocument.presentationml.slideMaster+xml"/>
  <Override PartName="/ppt/slideMasters/slideMaster43.xml" ContentType="application/vnd.openxmlformats-officedocument.presentationml.slideMaster+xml"/>
  <Override PartName="/ppt/slideMasters/slideMaster42.xml" ContentType="application/vnd.openxmlformats-officedocument.presentationml.slideMaster+xml"/>
  <Override PartName="/ppt/slideMasters/slideMaster41.xml" ContentType="application/vnd.openxmlformats-officedocument.presentationml.slideMaster+xml"/>
  <Override PartName="/ppt/slideMasters/slideMaster40.xml" ContentType="application/vnd.openxmlformats-officedocument.presentationml.slideMaster+xml"/>
  <Override PartName="/ppt/slideMasters/slideMaster39.xml" ContentType="application/vnd.openxmlformats-officedocument.presentationml.slideMaster+xml"/>
  <Override PartName="/ppt/slideMasters/slideMaster5.xml" ContentType="application/vnd.openxmlformats-officedocument.presentationml.slideMaster+xml"/>
  <Override PartName="/ppt/slideMasters/slideMaster14.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60.xml" ContentType="application/vnd.openxmlformats-officedocument.presentationml.slideMaster+xml"/>
  <Override PartName="/ppt/slideMasters/slideMaster20.xml" ContentType="application/vnd.openxmlformats-officedocument.presentationml.slideMaster+xml"/>
  <Override PartName="/ppt/slideMasters/slideMaster57.xml" ContentType="application/vnd.openxmlformats-officedocument.presentationml.slideMaster+xml"/>
  <Override PartName="/ppt/slideMasters/slideMaster19.xml" ContentType="application/vnd.openxmlformats-officedocument.presentationml.slideMaster+xml"/>
  <Override PartName="/ppt/slideMasters/slideMaster61.xml" ContentType="application/vnd.openxmlformats-officedocument.presentationml.slideMaster+xml"/>
  <Override PartName="/ppt/slideMasters/slideMaster21.xml" ContentType="application/vnd.openxmlformats-officedocument.presentationml.slideMaster+xml"/>
  <Override PartName="/ppt/slideMasters/slideMaster58.xml" ContentType="application/vnd.openxmlformats-officedocument.presentationml.slideMaster+xml"/>
  <Override PartName="/ppt/slideMasters/slideMaster22.xml" ContentType="application/vnd.openxmlformats-officedocument.presentationml.slideMaster+xml"/>
  <Override PartName="/ppt/slideMasters/slideMaster59.xml" ContentType="application/vnd.openxmlformats-officedocument.presentationml.slideMaster+xml"/>
  <Override PartName="/ppt/slideMasters/slideMaster72.xml" ContentType="application/vnd.openxmlformats-officedocument.presentationml.slideMaster+xml"/>
  <Override PartName="/ppt/slideMasters/slideMaster23.xml" ContentType="application/vnd.openxmlformats-officedocument.presentationml.slideMaster+xml"/>
  <Override PartName="/ppt/slideMasters/slideMaster71.xml" ContentType="application/vnd.openxmlformats-officedocument.presentationml.slideMaster+xml"/>
  <Override PartName="/ppt/slideMasters/slideMaster29.xml" ContentType="application/vnd.openxmlformats-officedocument.presentationml.slideMaster+xml"/>
  <Override PartName="/ppt/slideMasters/slideMaster69.xml" ContentType="application/vnd.openxmlformats-officedocument.presentationml.slideMaster+xml"/>
  <Override PartName="/ppt/slideMasters/slideMaster32.xml" ContentType="application/vnd.openxmlformats-officedocument.presentationml.slideMaster+xml"/>
  <Override PartName="/ppt/slideMasters/slideMaster70.xml" ContentType="application/vnd.openxmlformats-officedocument.presentationml.slideMaster+xml"/>
  <Override PartName="/ppt/slideMasters/slideMaster28.xml" ContentType="application/vnd.openxmlformats-officedocument.presentationml.slideMaster+xml"/>
  <Override PartName="/ppt/slideMasters/slideMaster68.xml" ContentType="application/vnd.openxmlformats-officedocument.presentationml.slideMaster+xml"/>
  <Override PartName="/ppt/slideMasters/slideMaster31.xml" ContentType="application/vnd.openxmlformats-officedocument.presentationml.slideMaster+xml"/>
  <Override PartName="/ppt/slideMasters/slideMaster67.xml" ContentType="application/vnd.openxmlformats-officedocument.presentationml.slideMaster+xml"/>
  <Override PartName="/ppt/slideMasters/slideMaster30.xml" ContentType="application/vnd.openxmlformats-officedocument.presentationml.slideMaster+xml"/>
  <Override PartName="/ppt/slideMasters/slideMaster66.xml" ContentType="application/vnd.openxmlformats-officedocument.presentationml.slideMaster+xml"/>
  <Override PartName="/ppt/slideMasters/slideMaster65.xml" ContentType="application/vnd.openxmlformats-officedocument.presentationml.slideMaster+xml"/>
  <Override PartName="/ppt/slideMasters/slideMaster64.xml" ContentType="application/vnd.openxmlformats-officedocument.presentationml.slideMaster+xml"/>
  <Override PartName="/ppt/slideMasters/slideMaster63.xml" ContentType="application/vnd.openxmlformats-officedocument.presentationml.slideMaster+xml"/>
  <Override PartName="/ppt/slideMasters/slideMaster25.xml" ContentType="application/vnd.openxmlformats-officedocument.presentationml.slideMaster+xml"/>
  <Override PartName="/ppt/slideMasters/slideMaster62.xml" ContentType="application/vnd.openxmlformats-officedocument.presentationml.slideMaster+xml"/>
  <Override PartName="/ppt/slideMasters/slideMaster24.xml" ContentType="application/vnd.openxmlformats-officedocument.presentationml.slideMaster+xml"/>
  <Override PartName="/ppt/slideMasters/slideMaster26.xml" ContentType="application/vnd.openxmlformats-officedocument.presentationml.slideMaster+xml"/>
  <Override PartName="/ppt/slideMasters/slideMaster44.xml" ContentType="application/vnd.openxmlformats-officedocument.presentationml.slideMaster+xml"/>
  <Override PartName="/ppt/slideMasters/slideMaster13.xml" ContentType="application/vnd.openxmlformats-officedocument.presentationml.slideMaster+xml"/>
  <Override PartName="/ppt/slideMasters/slideMaster7.xml" ContentType="application/vnd.openxmlformats-officedocument.presentationml.slideMaster+xml"/>
  <Override PartName="/ppt/slideMasters/slideMaster27.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10.xml" ContentType="application/vnd.openxmlformats-officedocument.presentationml.slideMaster+xml"/>
  <Override PartName="/ppt/slideMasters/slideMaster47.xml" ContentType="application/vnd.openxmlformats-officedocument.presentationml.slideMaster+xml"/>
  <Override PartName="/ppt/slideMasters/slideMaster11.xml" ContentType="application/vnd.openxmlformats-officedocument.presentationml.slideMaster+xml"/>
  <Override PartName="/ppt/slideMasters/slideMaster48.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9.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1.xml" ContentType="application/vnd.openxmlformats-officedocument.presentationml.slideMaster+xml"/>
  <Override PartName="/ppt/slideMasters/slideMaster35.xml" ContentType="application/vnd.openxmlformats-officedocument.presentationml.slideMaster+xml"/>
  <Override PartName="/ppt/slideMasters/slideMaster2.xml" ContentType="application/vnd.openxmlformats-officedocument.presentationml.slideMaster+xml"/>
  <Override PartName="/ppt/slideMasters/slideMaster36.xml" ContentType="application/vnd.openxmlformats-officedocument.presentationml.slideMaster+xml"/>
  <Override PartName="/ppt/slideMasters/slideMaster3.xml" ContentType="application/vnd.openxmlformats-officedocument.presentationml.slideMaster+xml"/>
  <Override PartName="/ppt/slideMasters/slideMaster37.xml" ContentType="application/vnd.openxmlformats-officedocument.presentationml.slideMaster+xml"/>
  <Override PartName="/ppt/slideMasters/slideMaster4.xml" ContentType="application/vnd.openxmlformats-officedocument.presentationml.slideMaster+xml"/>
  <Override PartName="/ppt/slideMasters/slideMaster38.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54.xml" ContentType="application/vnd.openxmlformats-officedocument.theme+xml"/>
  <Override PartName="/ppt/theme/theme53.xml" ContentType="application/vnd.openxmlformats-officedocument.theme+xml"/>
  <Override PartName="/ppt/theme/theme52.xml" ContentType="application/vnd.openxmlformats-officedocument.theme+xml"/>
  <Override PartName="/ppt/theme/theme51.xml" ContentType="application/vnd.openxmlformats-officedocument.theme+xml"/>
  <Override PartName="/ppt/theme/theme50.xml" ContentType="application/vnd.openxmlformats-officedocument.theme+xml"/>
  <Override PartName="/ppt/theme/theme46.xml" ContentType="application/vnd.openxmlformats-officedocument.theme+xml"/>
  <Override PartName="/ppt/theme/theme45.xml" ContentType="application/vnd.openxmlformats-officedocument.theme+xml"/>
  <Override PartName="/ppt/theme/theme44.xml" ContentType="application/vnd.openxmlformats-officedocument.theme+xml"/>
  <Override PartName="/ppt/theme/theme43.xml" ContentType="application/vnd.openxmlformats-officedocument.theme+xml"/>
  <Override PartName="/ppt/theme/theme42.xml" ContentType="application/vnd.openxmlformats-officedocument.theme+xml"/>
  <Override PartName="/ppt/theme/theme41.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60.xml" ContentType="application/vnd.openxmlformats-officedocument.theme+xml"/>
  <Override PartName="/ppt/theme/theme20.xml" ContentType="application/vnd.openxmlformats-officedocument.theme+xml"/>
  <Override PartName="/ppt/theme/theme57.xml" ContentType="application/vnd.openxmlformats-officedocument.theme+xml"/>
  <Override PartName="/ppt/theme/theme19.xml" ContentType="application/vnd.openxmlformats-officedocument.theme+xml"/>
  <Override PartName="/ppt/theme/theme61.xml" ContentType="application/vnd.openxmlformats-officedocument.theme+xml"/>
  <Override PartName="/ppt/theme/theme21.xml" ContentType="application/vnd.openxmlformats-officedocument.theme+xml"/>
  <Override PartName="/ppt/theme/theme58.xml" ContentType="application/vnd.openxmlformats-officedocument.theme+xml"/>
  <Override PartName="/ppt/theme/theme22.xml" ContentType="application/vnd.openxmlformats-officedocument.theme+xml"/>
  <Override PartName="/ppt/theme/theme59.xml" ContentType="application/vnd.openxmlformats-officedocument.theme+xml"/>
  <Override PartName="/ppt/theme/theme72.xml" ContentType="application/vnd.openxmlformats-officedocument.theme+xml"/>
  <Override PartName="/ppt/theme/theme23.xml" ContentType="application/vnd.openxmlformats-officedocument.theme+xml"/>
  <Override PartName="/ppt/theme/theme71.xml" ContentType="application/vnd.openxmlformats-officedocument.theme+xml"/>
  <Override PartName="/ppt/theme/theme69.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70.xml" ContentType="application/vnd.openxmlformats-officedocument.theme+xml"/>
  <Override PartName="/ppt/theme/theme68.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67.xml" ContentType="application/vnd.openxmlformats-officedocument.theme+xml"/>
  <Override PartName="/ppt/theme/theme28.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66.xml" ContentType="application/vnd.openxmlformats-officedocument.theme+xml"/>
  <Override PartName="/ppt/theme/theme65.xml" ContentType="application/vnd.openxmlformats-officedocument.theme+xml"/>
  <Override PartName="/ppt/theme/theme64.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63.xml" ContentType="application/vnd.openxmlformats-officedocument.theme+xml"/>
  <Override PartName="/ppt/theme/theme25.xml" ContentType="application/vnd.openxmlformats-officedocument.theme+xml"/>
  <Override PartName="/ppt/theme/theme62.xml" ContentType="application/vnd.openxmlformats-officedocument.theme+xml"/>
  <Override PartName="/ppt/theme/theme24.xml" ContentType="application/vnd.openxmlformats-officedocument.theme+xml"/>
  <Override PartName="/ppt/theme/theme11.xml" ContentType="application/vnd.openxmlformats-officedocument.theme+xml"/>
  <Override PartName="/ppt/theme/theme48.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13.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_rels/presentation.xml.rels" ContentType="application/vnd.openxmlformats-package.relationships+xml"/>
  <Override PartName="/ppt/media/image14.png" ContentType="image/png"/>
  <Override PartName="/ppt/media/image5.png" ContentType="image/png"/>
  <Override PartName="/ppt/media/image8.jpeg" ContentType="image/jpeg"/>
  <Override PartName="/ppt/media/image6.png" ContentType="image/png"/>
  <Override PartName="/ppt/media/image10.png" ContentType="image/png"/>
  <Override PartName="/ppt/media/image1.png" ContentType="image/png"/>
  <Override PartName="/ppt/media/image7.png" ContentType="image/png"/>
  <Override PartName="/ppt/media/image11.png" ContentType="image/png"/>
  <Override PartName="/ppt/media/image2.png" ContentType="image/png"/>
  <Override PartName="/ppt/media/image9.png" ContentType="image/png"/>
  <Override PartName="/ppt/media/image13.png" ContentType="image/png"/>
  <Override PartName="/ppt/media/image4.png" ContentType="image/png"/>
  <Override PartName="/ppt/media/image12.png" ContentType="image/png"/>
  <Override PartName="/ppt/media/image3.png" ContentType="image/png"/>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46.xml" ContentType="application/vnd.openxmlformats-officedocument.presentationml.slideLayout+xml"/>
  <Override PartName="/ppt/slideLayouts/slideLayout45.xml" ContentType="application/vnd.openxmlformats-officedocument.presentationml.slideLayout+xml"/>
  <Override PartName="/ppt/slideLayouts/slideLayout44.xml" ContentType="application/vnd.openxmlformats-officedocument.presentationml.slideLayout+xml"/>
  <Override PartName="/ppt/slideLayouts/slideLayout43.xml" ContentType="application/vnd.openxmlformats-officedocument.presentationml.slideLayout+xml"/>
  <Override PartName="/ppt/slideLayouts/slideLayout42.xml" ContentType="application/vnd.openxmlformats-officedocument.presentationml.slideLayout+xml"/>
  <Override PartName="/ppt/slideLayouts/slideLayout41.xml" ContentType="application/vnd.openxmlformats-officedocument.presentationml.slideLayout+xml"/>
  <Override PartName="/ppt/slideLayouts/slideLayout40.xml" ContentType="application/vnd.openxmlformats-officedocument.presentationml.slideLayout+xml"/>
  <Override PartName="/ppt/slideLayouts/slideLayout38.xml" ContentType="application/vnd.openxmlformats-officedocument.presentationml.slideLayout+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52.xml.rels" ContentType="application/vnd.openxmlformats-package.relationships+xml"/>
  <Override PartName="/ppt/slideLayouts/_rels/slideLayout24.xml.rels" ContentType="application/vnd.openxmlformats-package.relationships+xml"/>
  <Override PartName="/ppt/slideLayouts/_rels/slideLayout4.xml.rels" ContentType="application/vnd.openxmlformats-package.relationships+xml"/>
  <Override PartName="/ppt/slideLayouts/_rels/slideLayout51.xml.rels" ContentType="application/vnd.openxmlformats-package.relationships+xml"/>
  <Override PartName="/ppt/slideLayouts/_rels/slideLayout23.xml.rels" ContentType="application/vnd.openxmlformats-package.relationships+xml"/>
  <Override PartName="/ppt/slideLayouts/_rels/slideLayout3.xml.rels" ContentType="application/vnd.openxmlformats-package.relationships+xml"/>
  <Override PartName="/ppt/slideLayouts/_rels/slideLayout50.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27.xml.rels" ContentType="application/vnd.openxmlformats-package.relationships+xml"/>
  <Override PartName="/ppt/slideLayouts/_rels/slideLayout7.xml.rels" ContentType="application/vnd.openxmlformats-package.relationships+xml"/>
  <Override PartName="/ppt/slideLayouts/_rels/slideLayout49.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60.xml.rels" ContentType="application/vnd.openxmlformats-package.relationships+xml"/>
  <Override PartName="/ppt/slideLayouts/_rels/slideLayout18.xml.rels" ContentType="application/vnd.openxmlformats-package.relationships+xml"/>
  <Override PartName="/ppt/slideLayouts/_rels/slideLayout15.xml.rels" ContentType="application/vnd.openxmlformats-package.relationships+xml"/>
  <Override PartName="/ppt/slideLayouts/_rels/slideLayout1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56.xml.rels" ContentType="application/vnd.openxmlformats-package.relationships+xml"/>
  <Override PartName="/ppt/slideLayouts/_rels/slideLayout44.xml.rels" ContentType="application/vnd.openxmlformats-package.relationships+xml"/>
  <Override PartName="/ppt/slideLayouts/_rels/slideLayout55.xml.rels" ContentType="application/vnd.openxmlformats-package.relationships+xml"/>
  <Override PartName="/ppt/slideLayouts/_rels/slideLayout43.xml.rels" ContentType="application/vnd.openxmlformats-package.relationships+xml"/>
  <Override PartName="/ppt/slideLayouts/_rels/slideLayout17.xml.rels" ContentType="application/vnd.openxmlformats-package.relationships+xml"/>
  <Override PartName="/ppt/slideLayouts/_rels/slideLayout54.xml.rels" ContentType="application/vnd.openxmlformats-package.relationships+xml"/>
  <Override PartName="/ppt/slideLayouts/_rels/slideLayout42.xml.rels" ContentType="application/vnd.openxmlformats-package.relationships+xml"/>
  <Override PartName="/ppt/slideLayouts/_rels/slideLayout16.xml.rels" ContentType="application/vnd.openxmlformats-package.relationships+xml"/>
  <Override PartName="/ppt/slideLayouts/_rels/slideLayout53.xml.rels" ContentType="application/vnd.openxmlformats-package.relationships+xml"/>
  <Override PartName="/ppt/slideLayouts/_rels/slideLayout39.xml.rels" ContentType="application/vnd.openxmlformats-package.relationships+xml"/>
  <Override PartName="/ppt/slideLayouts/_rels/slideLayout41.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46.xml.rels" ContentType="application/vnd.openxmlformats-package.relationships+xml"/>
  <Override PartName="/ppt/slideLayouts/_rels/slideLayout45.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58.xml.rels" ContentType="application/vnd.openxmlformats-package.relationships+xml"/>
  <Override PartName="/ppt/slideLayouts/_rels/slideLayout1.xml.rels" ContentType="application/vnd.openxmlformats-package.relationships+xml"/>
  <Override PartName="/ppt/slideLayouts/_rels/slideLayout21.xml.rels" ContentType="application/vnd.openxmlformats-package.relationships+xml"/>
  <Override PartName="/ppt/slideLayouts/_rels/slideLayout59.xml.rels" ContentType="application/vnd.openxmlformats-package.relationships+xml"/>
  <Override PartName="/ppt/slideLayouts/_rels/slideLayout2.xml.rels" ContentType="application/vnd.openxmlformats-package.relationships+xml"/>
  <Override PartName="/ppt/slideLayouts/_rels/slideLayout22.xml.rels" ContentType="application/vnd.openxmlformats-package.relationships+xml"/>
  <Override PartName="/ppt/slideLayouts/_rels/slideLayout74.xml.rels" ContentType="application/vnd.openxmlformats-package.relationships+xml"/>
  <Override PartName="/ppt/slideLayouts/_rels/slideLayout62.xml.rels" ContentType="application/vnd.openxmlformats-package.relationships+xml"/>
  <Override PartName="/ppt/slideLayouts/_rels/slideLayout73.xml.rels" ContentType="application/vnd.openxmlformats-package.relationships+xml"/>
  <Override PartName="/ppt/slideLayouts/_rels/slideLayout72.xml.rels" ContentType="application/vnd.openxmlformats-package.relationships+xml"/>
  <Override PartName="/ppt/slideLayouts/_rels/slideLayout71.xml.rels" ContentType="application/vnd.openxmlformats-package.relationships+xml"/>
  <Override PartName="/ppt/slideLayouts/_rels/slideLayout9.xml.rels" ContentType="application/vnd.openxmlformats-package.relationships+xml"/>
  <Override PartName="/ppt/slideLayouts/_rels/slideLayout29.xml.rels" ContentType="application/vnd.openxmlformats-package.relationships+xml"/>
  <Override PartName="/ppt/slideLayouts/_rels/slideLayout69.xml.rels" ContentType="application/vnd.openxmlformats-package.relationships+xml"/>
  <Override PartName="/ppt/slideLayouts/_rels/slideLayout32.xml.rels" ContentType="application/vnd.openxmlformats-package.relationships+xml"/>
  <Override PartName="/ppt/slideLayouts/_rels/slideLayout70.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68.xml.rels" ContentType="application/vnd.openxmlformats-package.relationships+xml"/>
  <Override PartName="/ppt/slideLayouts/_rels/slideLayout31.xml.rels" ContentType="application/vnd.openxmlformats-package.relationships+xml"/>
  <Override PartName="/ppt/slideLayouts/_rels/slideLayout67.xml.rels" ContentType="application/vnd.openxmlformats-package.relationships+xml"/>
  <Override PartName="/ppt/slideLayouts/_rels/slideLayout30.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63.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2.xml.rels" ContentType="application/vnd.openxmlformats-package.relationships+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9.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60.xml" ContentType="application/vnd.openxmlformats-officedocument.presentationml.slideLayout+xml"/>
  <Override PartName="/ppt/slideLayouts/slideLayout57.xml" ContentType="application/vnd.openxmlformats-officedocument.presentationml.slideLayout+xml"/>
  <Override PartName="/ppt/slideLayouts/slideLayout19.xml" ContentType="application/vnd.openxmlformats-officedocument.presentationml.slideLayout+xml"/>
  <Override PartName="/ppt/slideLayouts/slideLayout61.xml" ContentType="application/vnd.openxmlformats-officedocument.presentationml.slideLayout+xml"/>
  <Override PartName="/ppt/slideLayouts/slideLayout58.xml" ContentType="application/vnd.openxmlformats-officedocument.presentationml.slideLayout+xml"/>
  <Override PartName="/ppt/slideLayouts/slideLayout2.xml" ContentType="application/vnd.openxmlformats-officedocument.presentationml.slideLayout+xml"/>
  <Override PartName="/ppt/slideLayouts/slideLayout59.xml" ContentType="application/vnd.openxmlformats-officedocument.presentationml.slideLayout+xml"/>
  <Override PartName="/ppt/slideLayouts/slideLayout74.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72.xml" ContentType="application/vnd.openxmlformats-officedocument.presentationml.slideLayout+xml"/>
  <Override PartName="/ppt/slideLayouts/slideLayout71.xml" ContentType="application/vnd.openxmlformats-officedocument.presentationml.slideLayout+xml"/>
  <Override PartName="/ppt/slideLayouts/slideLayout29.xml" ContentType="application/vnd.openxmlformats-officedocument.presentationml.slideLayout+xml"/>
  <Override PartName="/ppt/slideLayouts/slideLayout69.xml" ContentType="application/vnd.openxmlformats-officedocument.presentationml.slideLayout+xml"/>
  <Override PartName="/ppt/slideLayouts/slideLayout32.xml" ContentType="application/vnd.openxmlformats-officedocument.presentationml.slideLayout+xml"/>
  <Override PartName="/ppt/slideLayouts/slideLayout70.xml" ContentType="application/vnd.openxmlformats-officedocument.presentationml.slideLayout+xml"/>
  <Override PartName="/ppt/slideLayouts/slideLayout28.xml" ContentType="application/vnd.openxmlformats-officedocument.presentationml.slideLayout+xml"/>
  <Override PartName="/ppt/slideLayouts/slideLayout68.xml" ContentType="application/vnd.openxmlformats-officedocument.presentationml.slideLayout+xml"/>
  <Override PartName="/ppt/slideLayouts/slideLayout31.xml" ContentType="application/vnd.openxmlformats-officedocument.presentationml.slideLayout+xml"/>
  <Override PartName="/ppt/slideLayouts/slideLayout67.xml" ContentType="application/vnd.openxmlformats-officedocument.presentationml.slideLayout+xml"/>
  <Override PartName="/ppt/slideLayouts/slideLayout30.xml" ContentType="application/vnd.openxmlformats-officedocument.presentationml.slideLayout+xml"/>
  <Override PartName="/ppt/slideLayouts/slideLayout66.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3.xml" ContentType="application/vnd.openxmlformats-officedocument.presentationml.slideLayout+xml"/>
  <Override PartName="/ppt/slideLayouts/slideLayout26.xml" ContentType="application/vnd.openxmlformats-officedocument.presentationml.slideLayout+xml"/>
  <Override PartName="/ppt/slideLayouts/slideLayout4.xml" ContentType="application/vnd.openxmlformats-officedocument.presentationml.slideLayout+xml"/>
  <Override PartName="/ppt/slideLayouts/slideLayout27.xml" ContentType="application/vnd.openxmlformats-officedocument.presentationml.slideLayout+xml"/>
  <Override PartName="/ppt/slideLayouts/slideLayout20.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1.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s/slide1.xml" ContentType="application/vnd.openxmlformats-officedocument.presentationml.slide+xml"/>
  <Override PartName="/ppt/slides/_rels/slide9.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2.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4" r:id="rId39"/>
    <p:sldMasterId id="2147483726" r:id="rId40"/>
    <p:sldMasterId id="2147483728" r:id="rId41"/>
    <p:sldMasterId id="2147483730" r:id="rId42"/>
    <p:sldMasterId id="2147483732" r:id="rId43"/>
    <p:sldMasterId id="2147483734" r:id="rId44"/>
    <p:sldMasterId id="2147483736" r:id="rId45"/>
    <p:sldMasterId id="2147483738" r:id="rId46"/>
    <p:sldMasterId id="2147483740" r:id="rId47"/>
    <p:sldMasterId id="2147483742" r:id="rId48"/>
    <p:sldMasterId id="2147483744" r:id="rId49"/>
    <p:sldMasterId id="2147483746" r:id="rId50"/>
    <p:sldMasterId id="2147483748" r:id="rId51"/>
    <p:sldMasterId id="2147483750" r:id="rId52"/>
    <p:sldMasterId id="2147483752" r:id="rId53"/>
    <p:sldMasterId id="2147483754" r:id="rId54"/>
    <p:sldMasterId id="2147483756" r:id="rId55"/>
    <p:sldMasterId id="2147483758" r:id="rId56"/>
    <p:sldMasterId id="2147483760" r:id="rId57"/>
    <p:sldMasterId id="2147483762" r:id="rId58"/>
    <p:sldMasterId id="2147483764" r:id="rId59"/>
    <p:sldMasterId id="2147483766" r:id="rId60"/>
    <p:sldMasterId id="2147483768" r:id="rId61"/>
    <p:sldMasterId id="2147483770" r:id="rId62"/>
    <p:sldMasterId id="2147483772" r:id="rId63"/>
    <p:sldMasterId id="2147483774" r:id="rId64"/>
    <p:sldMasterId id="2147483776" r:id="rId65"/>
    <p:sldMasterId id="2147483778" r:id="rId66"/>
    <p:sldMasterId id="2147483780" r:id="rId67"/>
    <p:sldMasterId id="2147483782" r:id="rId68"/>
    <p:sldMasterId id="2147483784" r:id="rId69"/>
    <p:sldMasterId id="2147483786" r:id="rId70"/>
    <p:sldMasterId id="2147483788" r:id="rId71"/>
    <p:sldMasterId id="2147483790" r:id="rId72"/>
    <p:sldMasterId id="2147483792" r:id="rId73"/>
  </p:sldMasterIdLst>
  <p:sldIdLst>
    <p:sldId id="256" r:id="rId74"/>
    <p:sldId id="257" r:id="rId75"/>
    <p:sldId id="258" r:id="rId76"/>
    <p:sldId id="259" r:id="rId77"/>
    <p:sldId id="260" r:id="rId78"/>
    <p:sldId id="261" r:id="rId79"/>
    <p:sldId id="262" r:id="rId80"/>
    <p:sldId id="263" r:id="rId81"/>
    <p:sldId id="264" r:id="rId82"/>
    <p:sldId id="265" r:id="rId83"/>
  </p:sldIdLst>
  <p:sldSz cx="9144000" cy="51435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slideMaster" Target="slideMasters/slideMaster62.xml"/><Relationship Id="rId64" Type="http://schemas.openxmlformats.org/officeDocument/2006/relationships/slideMaster" Target="slideMasters/slideMaster63.xml"/><Relationship Id="rId65" Type="http://schemas.openxmlformats.org/officeDocument/2006/relationships/slideMaster" Target="slideMasters/slideMaster64.xml"/><Relationship Id="rId66" Type="http://schemas.openxmlformats.org/officeDocument/2006/relationships/slideMaster" Target="slideMasters/slideMaster65.xml"/><Relationship Id="rId67" Type="http://schemas.openxmlformats.org/officeDocument/2006/relationships/slideMaster" Target="slideMasters/slideMaster66.xml"/><Relationship Id="rId68" Type="http://schemas.openxmlformats.org/officeDocument/2006/relationships/slideMaster" Target="slideMasters/slideMaster67.xml"/><Relationship Id="rId69" Type="http://schemas.openxmlformats.org/officeDocument/2006/relationships/slideMaster" Target="slideMasters/slideMaster68.xml"/><Relationship Id="rId70" Type="http://schemas.openxmlformats.org/officeDocument/2006/relationships/slideMaster" Target="slideMasters/slideMaster69.xml"/><Relationship Id="rId71" Type="http://schemas.openxmlformats.org/officeDocument/2006/relationships/slideMaster" Target="slideMasters/slideMaster70.xml"/><Relationship Id="rId72" Type="http://schemas.openxmlformats.org/officeDocument/2006/relationships/slideMaster" Target="slideMasters/slideMaster71.xml"/><Relationship Id="rId73" Type="http://schemas.openxmlformats.org/officeDocument/2006/relationships/slideMaster" Target="slideMasters/slideMaster72.xml"/><Relationship Id="rId74" Type="http://schemas.openxmlformats.org/officeDocument/2006/relationships/slide" Target="slides/slide1.xml"/><Relationship Id="rId75" Type="http://schemas.openxmlformats.org/officeDocument/2006/relationships/slide" Target="slides/slide2.xml"/><Relationship Id="rId76" Type="http://schemas.openxmlformats.org/officeDocument/2006/relationships/slide" Target="slides/slide3.xml"/><Relationship Id="rId77" Type="http://schemas.openxmlformats.org/officeDocument/2006/relationships/slide" Target="slides/slide4.xml"/><Relationship Id="rId78" Type="http://schemas.openxmlformats.org/officeDocument/2006/relationships/slide" Target="slides/slide5.xml"/><Relationship Id="rId79" Type="http://schemas.openxmlformats.org/officeDocument/2006/relationships/slide" Target="slides/slide6.xml"/><Relationship Id="rId80" Type="http://schemas.openxmlformats.org/officeDocument/2006/relationships/slide" Target="slides/slide7.xml"/><Relationship Id="rId81" Type="http://schemas.openxmlformats.org/officeDocument/2006/relationships/slide" Target="slides/slide8.xml"/><Relationship Id="rId82" Type="http://schemas.openxmlformats.org/officeDocument/2006/relationships/slide" Target="slides/slide9.xml"/><Relationship Id="rId83" Type="http://schemas.openxmlformats.org/officeDocument/2006/relationships/slide" Target="slides/slide10.xml"/><Relationship Id="rId8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2.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3.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4.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5.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7.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8.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9.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70.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1.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2.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p:spTree>
      <p:nvGrpSpPr>
        <p:cNvPr id="1" name=""/>
        <p:cNvGrpSpPr/>
        <p:nvPr/>
      </p:nvGrpSpPr>
      <p:grpSpPr>
        <a:xfrm>
          <a:off x="0" y="0"/>
          <a:ext cx="0" cy="0"/>
          <a:chOff x="0" y="0"/>
          <a:chExt cx="0" cy="0"/>
        </a:xfrm>
      </p:grpSpPr>
      <p:sp>
        <p:nvSpPr>
          <p:cNvPr id="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4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_1">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HEADER">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4_1_1">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_AND_TWO_COLUMNS_1_1">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6">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5">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7">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p:spTree>
      <p:nvGrpSpPr>
        <p:cNvPr id="1" name=""/>
        <p:cNvGrpSpPr/>
        <p:nvPr/>
      </p:nvGrpSpPr>
      <p:grpSpPr>
        <a:xfrm>
          <a:off x="0" y="0"/>
          <a:ext cx="0" cy="0"/>
          <a:chOff x="0" y="0"/>
          <a:chExt cx="0" cy="0"/>
        </a:xfrm>
      </p:grpSpPr>
      <p:sp>
        <p:nvSpPr>
          <p:cNvPr id="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8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8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8">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CUSTOM_3_1">
    <p:spTree>
      <p:nvGrpSpPr>
        <p:cNvPr id="1" name=""/>
        <p:cNvGrpSpPr/>
        <p:nvPr/>
      </p:nvGrpSpPr>
      <p:grpSpPr>
        <a:xfrm>
          <a:off x="0" y="0"/>
          <a:ext cx="0" cy="0"/>
          <a:chOff x="0" y="0"/>
          <a:chExt cx="0" cy="0"/>
        </a:xfrm>
      </p:grpSpPr>
      <p:sp>
        <p:nvSpPr>
          <p:cNvPr id="5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53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53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
    <p:spTree>
      <p:nvGrpSpPr>
        <p:cNvPr id="1" name=""/>
        <p:cNvGrpSpPr/>
        <p:nvPr/>
      </p:nvGrpSpPr>
      <p:grpSpPr>
        <a:xfrm>
          <a:off x="0" y="0"/>
          <a:ext cx="0" cy="0"/>
          <a:chOff x="0" y="0"/>
          <a:chExt cx="0" cy="0"/>
        </a:xfrm>
      </p:grpSpPr>
      <p:sp>
        <p:nvSpPr>
          <p:cNvPr id="5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55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
    <p:spTree>
      <p:nvGrpSpPr>
        <p:cNvPr id="1" name=""/>
        <p:cNvGrpSpPr/>
        <p:nvPr/>
      </p:nvGrpSpPr>
      <p:grpSpPr>
        <a:xfrm>
          <a:off x="0" y="0"/>
          <a:ext cx="0" cy="0"/>
          <a:chOff x="0" y="0"/>
          <a:chExt cx="0" cy="0"/>
        </a:xfrm>
      </p:grpSpPr>
      <p:sp>
        <p:nvSpPr>
          <p:cNvPr id="58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58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58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
    <p:spTree>
      <p:nvGrpSpPr>
        <p:cNvPr id="1" name=""/>
        <p:cNvGrpSpPr/>
        <p:nvPr/>
      </p:nvGrpSpPr>
      <p:grpSpPr>
        <a:xfrm>
          <a:off x="0" y="0"/>
          <a:ext cx="0" cy="0"/>
          <a:chOff x="0" y="0"/>
          <a:chExt cx="0" cy="0"/>
        </a:xfrm>
      </p:grpSpPr>
      <p:sp>
        <p:nvSpPr>
          <p:cNvPr id="6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0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4">
    <p:spTree>
      <p:nvGrpSpPr>
        <p:cNvPr id="1" name=""/>
        <p:cNvGrpSpPr/>
        <p:nvPr/>
      </p:nvGrpSpPr>
      <p:grpSpPr>
        <a:xfrm>
          <a:off x="0" y="0"/>
          <a:ext cx="0" cy="0"/>
          <a:chOff x="0" y="0"/>
          <a:chExt cx="0" cy="0"/>
        </a:xfrm>
      </p:grpSpPr>
      <p:sp>
        <p:nvSpPr>
          <p:cNvPr id="6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2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62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5">
    <p:spTree>
      <p:nvGrpSpPr>
        <p:cNvPr id="1" name=""/>
        <p:cNvGrpSpPr/>
        <p:nvPr/>
      </p:nvGrpSpPr>
      <p:grpSpPr>
        <a:xfrm>
          <a:off x="0" y="0"/>
          <a:ext cx="0" cy="0"/>
          <a:chOff x="0" y="0"/>
          <a:chExt cx="0" cy="0"/>
        </a:xfrm>
      </p:grpSpPr>
      <p:sp>
        <p:nvSpPr>
          <p:cNvPr id="65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5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6">
    <p:spTree>
      <p:nvGrpSpPr>
        <p:cNvPr id="1" name=""/>
        <p:cNvGrpSpPr/>
        <p:nvPr/>
      </p:nvGrpSpPr>
      <p:grpSpPr>
        <a:xfrm>
          <a:off x="0" y="0"/>
          <a:ext cx="0" cy="0"/>
          <a:chOff x="0" y="0"/>
          <a:chExt cx="0" cy="0"/>
        </a:xfrm>
      </p:grpSpPr>
      <p:sp>
        <p:nvSpPr>
          <p:cNvPr id="6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7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67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7">
    <p:spTree>
      <p:nvGrpSpPr>
        <p:cNvPr id="1" name=""/>
        <p:cNvGrpSpPr/>
        <p:nvPr/>
      </p:nvGrpSpPr>
      <p:grpSpPr>
        <a:xfrm>
          <a:off x="0" y="0"/>
          <a:ext cx="0" cy="0"/>
          <a:chOff x="0" y="0"/>
          <a:chExt cx="0" cy="0"/>
        </a:xfrm>
      </p:grpSpPr>
      <p:sp>
        <p:nvSpPr>
          <p:cNvPr id="6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69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8">
    <p:spTree>
      <p:nvGrpSpPr>
        <p:cNvPr id="1" name=""/>
        <p:cNvGrpSpPr/>
        <p:nvPr/>
      </p:nvGrpSpPr>
      <p:grpSpPr>
        <a:xfrm>
          <a:off x="0" y="0"/>
          <a:ext cx="0" cy="0"/>
          <a:chOff x="0" y="0"/>
          <a:chExt cx="0" cy="0"/>
        </a:xfrm>
      </p:grpSpPr>
      <p:sp>
        <p:nvSpPr>
          <p:cNvPr id="7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7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72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IG_NUMBER">
    <p:spTree>
      <p:nvGrpSpPr>
        <p:cNvPr id="1" name=""/>
        <p:cNvGrpSpPr/>
        <p:nvPr/>
      </p:nvGrpSpPr>
      <p:grpSpPr>
        <a:xfrm>
          <a:off x="0" y="0"/>
          <a:ext cx="0" cy="0"/>
          <a:chOff x="0" y="0"/>
          <a:chExt cx="0" cy="0"/>
        </a:xfrm>
      </p:grpSpPr>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9">
    <p:spTree>
      <p:nvGrpSpPr>
        <p:cNvPr id="1" name=""/>
        <p:cNvGrpSpPr/>
        <p:nvPr/>
      </p:nvGrpSpPr>
      <p:grpSpPr>
        <a:xfrm>
          <a:off x="0" y="0"/>
          <a:ext cx="0" cy="0"/>
          <a:chOff x="0" y="0"/>
          <a:chExt cx="0" cy="0"/>
        </a:xfrm>
      </p:grpSpPr>
      <p:sp>
        <p:nvSpPr>
          <p:cNvPr id="7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74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0">
    <p:spTree>
      <p:nvGrpSpPr>
        <p:cNvPr id="1" name=""/>
        <p:cNvGrpSpPr/>
        <p:nvPr/>
      </p:nvGrpSpPr>
      <p:grpSpPr>
        <a:xfrm>
          <a:off x="0" y="0"/>
          <a:ext cx="0" cy="0"/>
          <a:chOff x="0" y="0"/>
          <a:chExt cx="0" cy="0"/>
        </a:xfrm>
      </p:grpSpPr>
      <p:sp>
        <p:nvSpPr>
          <p:cNvPr id="7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7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77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1">
    <p:spTree>
      <p:nvGrpSpPr>
        <p:cNvPr id="1" name=""/>
        <p:cNvGrpSpPr/>
        <p:nvPr/>
      </p:nvGrpSpPr>
      <p:grpSpPr>
        <a:xfrm>
          <a:off x="0" y="0"/>
          <a:ext cx="0" cy="0"/>
          <a:chOff x="0" y="0"/>
          <a:chExt cx="0" cy="0"/>
        </a:xfrm>
      </p:grpSpPr>
      <p:sp>
        <p:nvSpPr>
          <p:cNvPr id="7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79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2">
    <p:spTree>
      <p:nvGrpSpPr>
        <p:cNvPr id="1" name=""/>
        <p:cNvGrpSpPr/>
        <p:nvPr/>
      </p:nvGrpSpPr>
      <p:grpSpPr>
        <a:xfrm>
          <a:off x="0" y="0"/>
          <a:ext cx="0" cy="0"/>
          <a:chOff x="0" y="0"/>
          <a:chExt cx="0" cy="0"/>
        </a:xfrm>
      </p:grpSpPr>
      <p:sp>
        <p:nvSpPr>
          <p:cNvPr id="81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81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81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3">
    <p:spTree>
      <p:nvGrpSpPr>
        <p:cNvPr id="1" name=""/>
        <p:cNvGrpSpPr/>
        <p:nvPr/>
      </p:nvGrpSpPr>
      <p:grpSpPr>
        <a:xfrm>
          <a:off x="0" y="0"/>
          <a:ext cx="0" cy="0"/>
          <a:chOff x="0" y="0"/>
          <a:chExt cx="0" cy="0"/>
        </a:xfrm>
      </p:grpSpPr>
      <p:sp>
        <p:nvSpPr>
          <p:cNvPr id="8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839"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4">
    <p:spTree>
      <p:nvGrpSpPr>
        <p:cNvPr id="1" name=""/>
        <p:cNvGrpSpPr/>
        <p:nvPr/>
      </p:nvGrpSpPr>
      <p:grpSpPr>
        <a:xfrm>
          <a:off x="0" y="0"/>
          <a:ext cx="0" cy="0"/>
          <a:chOff x="0" y="0"/>
          <a:chExt cx="0" cy="0"/>
        </a:xfrm>
      </p:grpSpPr>
      <p:sp>
        <p:nvSpPr>
          <p:cNvPr id="8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86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86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5">
    <p:spTree>
      <p:nvGrpSpPr>
        <p:cNvPr id="1" name=""/>
        <p:cNvGrpSpPr/>
        <p:nvPr/>
      </p:nvGrpSpPr>
      <p:grpSpPr>
        <a:xfrm>
          <a:off x="0" y="0"/>
          <a:ext cx="0" cy="0"/>
          <a:chOff x="0" y="0"/>
          <a:chExt cx="0" cy="0"/>
        </a:xfrm>
      </p:grpSpPr>
      <p:sp>
        <p:nvSpPr>
          <p:cNvPr id="8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88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6">
    <p:spTree>
      <p:nvGrpSpPr>
        <p:cNvPr id="1" name=""/>
        <p:cNvGrpSpPr/>
        <p:nvPr/>
      </p:nvGrpSpPr>
      <p:grpSpPr>
        <a:xfrm>
          <a:off x="0" y="0"/>
          <a:ext cx="0" cy="0"/>
          <a:chOff x="0" y="0"/>
          <a:chExt cx="0" cy="0"/>
        </a:xfrm>
      </p:grpSpPr>
      <p:sp>
        <p:nvSpPr>
          <p:cNvPr id="9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90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91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6">
    <p:spTree>
      <p:nvGrpSpPr>
        <p:cNvPr id="1" name=""/>
        <p:cNvGrpSpPr/>
        <p:nvPr/>
      </p:nvGrpSpPr>
      <p:grpSpPr>
        <a:xfrm>
          <a:off x="0" y="0"/>
          <a:ext cx="0" cy="0"/>
          <a:chOff x="0" y="0"/>
          <a:chExt cx="0" cy="0"/>
        </a:xfrm>
      </p:grpSpPr>
      <p:sp>
        <p:nvSpPr>
          <p:cNvPr id="9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91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16">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spTree>
      <p:nvGrpSpPr>
        <p:cNvPr id="1" name=""/>
        <p:cNvGrpSpPr/>
        <p:nvPr/>
      </p:nvGrpSpPr>
      <p:grpSpPr>
        <a:xfrm>
          <a:off x="0" y="0"/>
          <a:ext cx="0" cy="0"/>
          <a:chOff x="0" y="0"/>
          <a:chExt cx="0" cy="0"/>
        </a:xfrm>
      </p:grpSpPr>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7">
    <p:spTree>
      <p:nvGrpSpPr>
        <p:cNvPr id="1" name=""/>
        <p:cNvGrpSpPr/>
        <p:nvPr/>
      </p:nvGrpSpPr>
      <p:grpSpPr>
        <a:xfrm>
          <a:off x="0" y="0"/>
          <a:ext cx="0" cy="0"/>
          <a:chOff x="0" y="0"/>
          <a:chExt cx="0" cy="0"/>
        </a:xfrm>
      </p:grpSpPr>
      <p:sp>
        <p:nvSpPr>
          <p:cNvPr id="93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18">
    <p:spTree>
      <p:nvGrpSpPr>
        <p:cNvPr id="1" name=""/>
        <p:cNvGrpSpPr/>
        <p:nvPr/>
      </p:nvGrpSpPr>
      <p:grpSpPr>
        <a:xfrm>
          <a:off x="0" y="0"/>
          <a:ext cx="0" cy="0"/>
          <a:chOff x="0" y="0"/>
          <a:chExt cx="0" cy="0"/>
        </a:xfrm>
      </p:grpSpPr>
      <p:sp>
        <p:nvSpPr>
          <p:cNvPr id="9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95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19">
    <p:spTree>
      <p:nvGrpSpPr>
        <p:cNvPr id="1" name=""/>
        <p:cNvGrpSpPr/>
        <p:nvPr/>
      </p:nvGrpSpPr>
      <p:grpSpPr>
        <a:xfrm>
          <a:off x="0" y="0"/>
          <a:ext cx="0" cy="0"/>
          <a:chOff x="0" y="0"/>
          <a:chExt cx="0" cy="0"/>
        </a:xfrm>
      </p:grpSpPr>
      <p:sp>
        <p:nvSpPr>
          <p:cNvPr id="9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98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98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0">
    <p:spTree>
      <p:nvGrpSpPr>
        <p:cNvPr id="1" name=""/>
        <p:cNvGrpSpPr/>
        <p:nvPr/>
      </p:nvGrpSpPr>
      <p:grpSpPr>
        <a:xfrm>
          <a:off x="0" y="0"/>
          <a:ext cx="0" cy="0"/>
          <a:chOff x="0" y="0"/>
          <a:chExt cx="0" cy="0"/>
        </a:xfrm>
      </p:grpSpPr>
      <p:sp>
        <p:nvSpPr>
          <p:cNvPr id="10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00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1">
    <p:spTree>
      <p:nvGrpSpPr>
        <p:cNvPr id="1" name=""/>
        <p:cNvGrpSpPr/>
        <p:nvPr/>
      </p:nvGrpSpPr>
      <p:grpSpPr>
        <a:xfrm>
          <a:off x="0" y="0"/>
          <a:ext cx="0" cy="0"/>
          <a:chOff x="0" y="0"/>
          <a:chExt cx="0" cy="0"/>
        </a:xfrm>
      </p:grpSpPr>
      <p:sp>
        <p:nvSpPr>
          <p:cNvPr id="10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02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2">
    <p:spTree>
      <p:nvGrpSpPr>
        <p:cNvPr id="1" name=""/>
        <p:cNvGrpSpPr/>
        <p:nvPr/>
      </p:nvGrpSpPr>
      <p:grpSpPr>
        <a:xfrm>
          <a:off x="0" y="0"/>
          <a:ext cx="0" cy="0"/>
          <a:chOff x="0" y="0"/>
          <a:chExt cx="0" cy="0"/>
        </a:xfrm>
      </p:grpSpPr>
      <p:sp>
        <p:nvSpPr>
          <p:cNvPr id="10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3">
    <p:spTree>
      <p:nvGrpSpPr>
        <p:cNvPr id="1" name=""/>
        <p:cNvGrpSpPr/>
        <p:nvPr/>
      </p:nvGrpSpPr>
      <p:grpSpPr>
        <a:xfrm>
          <a:off x="0" y="0"/>
          <a:ext cx="0" cy="0"/>
          <a:chOff x="0" y="0"/>
          <a:chExt cx="0" cy="0"/>
        </a:xfrm>
      </p:grpSpPr>
      <p:sp>
        <p:nvSpPr>
          <p:cNvPr id="10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07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107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4">
    <p:spTree>
      <p:nvGrpSpPr>
        <p:cNvPr id="1" name=""/>
        <p:cNvGrpSpPr/>
        <p:nvPr/>
      </p:nvGrpSpPr>
      <p:grpSpPr>
        <a:xfrm>
          <a:off x="0" y="0"/>
          <a:ext cx="0" cy="0"/>
          <a:chOff x="0" y="0"/>
          <a:chExt cx="0" cy="0"/>
        </a:xfrm>
      </p:grpSpPr>
      <p:sp>
        <p:nvSpPr>
          <p:cNvPr id="10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09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5">
    <p:spTree>
      <p:nvGrpSpPr>
        <p:cNvPr id="1" name=""/>
        <p:cNvGrpSpPr/>
        <p:nvPr/>
      </p:nvGrpSpPr>
      <p:grpSpPr>
        <a:xfrm>
          <a:off x="0" y="0"/>
          <a:ext cx="0" cy="0"/>
          <a:chOff x="0" y="0"/>
          <a:chExt cx="0" cy="0"/>
        </a:xfrm>
      </p:grpSpPr>
      <p:sp>
        <p:nvSpPr>
          <p:cNvPr id="1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11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6">
    <p:spTree>
      <p:nvGrpSpPr>
        <p:cNvPr id="1" name=""/>
        <p:cNvGrpSpPr/>
        <p:nvPr/>
      </p:nvGrpSpPr>
      <p:grpSpPr>
        <a:xfrm>
          <a:off x="0" y="0"/>
          <a:ext cx="0" cy="0"/>
          <a:chOff x="0" y="0"/>
          <a:chExt cx="0" cy="0"/>
        </a:xfrm>
      </p:grpSpPr>
      <p:sp>
        <p:nvSpPr>
          <p:cNvPr id="11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_1_1_1_1">
    <p:spTree>
      <p:nvGrpSpPr>
        <p:cNvPr id="1" name=""/>
        <p:cNvGrpSpPr/>
        <p:nvPr/>
      </p:nvGrpSpPr>
      <p:grpSpPr>
        <a:xfrm>
          <a:off x="0" y="0"/>
          <a:ext cx="0" cy="0"/>
          <a:chOff x="0" y="0"/>
          <a:chExt cx="0" cy="0"/>
        </a:xfrm>
      </p:grpSpPr>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27">
    <p:spTree>
      <p:nvGrpSpPr>
        <p:cNvPr id="1" name=""/>
        <p:cNvGrpSpPr/>
        <p:nvPr/>
      </p:nvGrpSpPr>
      <p:grpSpPr>
        <a:xfrm>
          <a:off x="0" y="0"/>
          <a:ext cx="0" cy="0"/>
          <a:chOff x="0" y="0"/>
          <a:chExt cx="0" cy="0"/>
        </a:xfrm>
      </p:grpSpPr>
      <p:sp>
        <p:nvSpPr>
          <p:cNvPr id="11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16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116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28">
    <p:spTree>
      <p:nvGrpSpPr>
        <p:cNvPr id="1" name=""/>
        <p:cNvGrpSpPr/>
        <p:nvPr/>
      </p:nvGrpSpPr>
      <p:grpSpPr>
        <a:xfrm>
          <a:off x="0" y="0"/>
          <a:ext cx="0" cy="0"/>
          <a:chOff x="0" y="0"/>
          <a:chExt cx="0" cy="0"/>
        </a:xfrm>
      </p:grpSpPr>
      <p:sp>
        <p:nvSpPr>
          <p:cNvPr id="11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18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29">
    <p:spTree>
      <p:nvGrpSpPr>
        <p:cNvPr id="1" name=""/>
        <p:cNvGrpSpPr/>
        <p:nvPr/>
      </p:nvGrpSpPr>
      <p:grpSpPr>
        <a:xfrm>
          <a:off x="0" y="0"/>
          <a:ext cx="0" cy="0"/>
          <a:chOff x="0" y="0"/>
          <a:chExt cx="0" cy="0"/>
        </a:xfrm>
      </p:grpSpPr>
      <p:sp>
        <p:nvSpPr>
          <p:cNvPr id="120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0">
    <p:spTree>
      <p:nvGrpSpPr>
        <p:cNvPr id="1" name=""/>
        <p:cNvGrpSpPr/>
        <p:nvPr/>
      </p:nvGrpSpPr>
      <p:grpSpPr>
        <a:xfrm>
          <a:off x="0" y="0"/>
          <a:ext cx="0" cy="0"/>
          <a:chOff x="0" y="0"/>
          <a:chExt cx="0" cy="0"/>
        </a:xfrm>
      </p:grpSpPr>
      <p:sp>
        <p:nvSpPr>
          <p:cNvPr id="122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22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1">
    <p:spTree>
      <p:nvGrpSpPr>
        <p:cNvPr id="1" name=""/>
        <p:cNvGrpSpPr/>
        <p:nvPr/>
      </p:nvGrpSpPr>
      <p:grpSpPr>
        <a:xfrm>
          <a:off x="0" y="0"/>
          <a:ext cx="0" cy="0"/>
          <a:chOff x="0" y="0"/>
          <a:chExt cx="0" cy="0"/>
        </a:xfrm>
      </p:grpSpPr>
      <p:sp>
        <p:nvSpPr>
          <p:cNvPr id="12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25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125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2">
    <p:spTree>
      <p:nvGrpSpPr>
        <p:cNvPr id="1" name=""/>
        <p:cNvGrpSpPr/>
        <p:nvPr/>
      </p:nvGrpSpPr>
      <p:grpSpPr>
        <a:xfrm>
          <a:off x="0" y="0"/>
          <a:ext cx="0" cy="0"/>
          <a:chOff x="0" y="0"/>
          <a:chExt cx="0" cy="0"/>
        </a:xfrm>
      </p:grpSpPr>
      <p:sp>
        <p:nvSpPr>
          <p:cNvPr id="12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27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3">
    <p:spTree>
      <p:nvGrpSpPr>
        <p:cNvPr id="1" name=""/>
        <p:cNvGrpSpPr/>
        <p:nvPr/>
      </p:nvGrpSpPr>
      <p:grpSpPr>
        <a:xfrm>
          <a:off x="0" y="0"/>
          <a:ext cx="0" cy="0"/>
          <a:chOff x="0" y="0"/>
          <a:chExt cx="0" cy="0"/>
        </a:xfrm>
      </p:grpSpPr>
      <p:sp>
        <p:nvSpPr>
          <p:cNvPr id="12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4">
    <p:spTree>
      <p:nvGrpSpPr>
        <p:cNvPr id="1" name=""/>
        <p:cNvGrpSpPr/>
        <p:nvPr/>
      </p:nvGrpSpPr>
      <p:grpSpPr>
        <a:xfrm>
          <a:off x="0" y="0"/>
          <a:ext cx="0" cy="0"/>
          <a:chOff x="0" y="0"/>
          <a:chExt cx="0" cy="0"/>
        </a:xfrm>
      </p:grpSpPr>
      <p:sp>
        <p:nvSpPr>
          <p:cNvPr id="13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32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35">
    <p:spTree>
      <p:nvGrpSpPr>
        <p:cNvPr id="1" name=""/>
        <p:cNvGrpSpPr/>
        <p:nvPr/>
      </p:nvGrpSpPr>
      <p:grpSpPr>
        <a:xfrm>
          <a:off x="0" y="0"/>
          <a:ext cx="0" cy="0"/>
          <a:chOff x="0" y="0"/>
          <a:chExt cx="0" cy="0"/>
        </a:xfrm>
      </p:grpSpPr>
      <p:sp>
        <p:nvSpPr>
          <p:cNvPr id="13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34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6">
    <p:spTree>
      <p:nvGrpSpPr>
        <p:cNvPr id="1" name=""/>
        <p:cNvGrpSpPr/>
        <p:nvPr/>
      </p:nvGrpSpPr>
      <p:grpSpPr>
        <a:xfrm>
          <a:off x="0" y="0"/>
          <a:ext cx="0" cy="0"/>
          <a:chOff x="0" y="0"/>
          <a:chExt cx="0" cy="0"/>
        </a:xfrm>
      </p:grpSpPr>
      <p:sp>
        <p:nvSpPr>
          <p:cNvPr id="13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36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136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
    <p:spTree>
      <p:nvGrpSpPr>
        <p:cNvPr id="1" name=""/>
        <p:cNvGrpSpPr/>
        <p:nvPr/>
      </p:nvGrpSpPr>
      <p:grpSpPr>
        <a:xfrm>
          <a:off x="0" y="0"/>
          <a:ext cx="0" cy="0"/>
          <a:chOff x="0" y="0"/>
          <a:chExt cx="0" cy="0"/>
        </a:xfrm>
      </p:grpSpPr>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37">
    <p:spTree>
      <p:nvGrpSpPr>
        <p:cNvPr id="1" name=""/>
        <p:cNvGrpSpPr/>
        <p:nvPr/>
      </p:nvGrpSpPr>
      <p:grpSpPr>
        <a:xfrm>
          <a:off x="0" y="0"/>
          <a:ext cx="0" cy="0"/>
          <a:chOff x="0" y="0"/>
          <a:chExt cx="0" cy="0"/>
        </a:xfrm>
      </p:grpSpPr>
      <p:sp>
        <p:nvSpPr>
          <p:cNvPr id="13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38">
    <p:spTree>
      <p:nvGrpSpPr>
        <p:cNvPr id="1" name=""/>
        <p:cNvGrpSpPr/>
        <p:nvPr/>
      </p:nvGrpSpPr>
      <p:grpSpPr>
        <a:xfrm>
          <a:off x="0" y="0"/>
          <a:ext cx="0" cy="0"/>
          <a:chOff x="0" y="0"/>
          <a:chExt cx="0" cy="0"/>
        </a:xfrm>
      </p:grpSpPr>
      <p:sp>
        <p:nvSpPr>
          <p:cNvPr id="14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411"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Default 39">
    <p:spTree>
      <p:nvGrpSpPr>
        <p:cNvPr id="1" name=""/>
        <p:cNvGrpSpPr/>
        <p:nvPr/>
      </p:nvGrpSpPr>
      <p:grpSpPr>
        <a:xfrm>
          <a:off x="0" y="0"/>
          <a:ext cx="0" cy="0"/>
          <a:chOff x="0" y="0"/>
          <a:chExt cx="0" cy="0"/>
        </a:xfrm>
      </p:grpSpPr>
      <p:sp>
        <p:nvSpPr>
          <p:cNvPr id="14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43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143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40">
    <p:spTree>
      <p:nvGrpSpPr>
        <p:cNvPr id="1" name=""/>
        <p:cNvGrpSpPr/>
        <p:nvPr/>
      </p:nvGrpSpPr>
      <p:grpSpPr>
        <a:xfrm>
          <a:off x="0" y="0"/>
          <a:ext cx="0" cy="0"/>
          <a:chOff x="0" y="0"/>
          <a:chExt cx="0" cy="0"/>
        </a:xfrm>
      </p:grpSpPr>
      <p:sp>
        <p:nvSpPr>
          <p:cNvPr id="14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45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indent="0" algn="ctr">
              <a:buNone/>
            </a:pPr>
            <a:endParaRPr b="0" lang="en-US" sz="3200" strike="noStrike" u="none">
              <a:solidFill>
                <a:srgbClr val="000000"/>
              </a:solidFill>
              <a:uFillTx/>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
    <p:spTree>
      <p:nvGrpSpPr>
        <p:cNvPr id="1" name=""/>
        <p:cNvGrpSpPr/>
        <p:nvPr/>
      </p:nvGrpSpPr>
      <p:grpSpPr>
        <a:xfrm>
          <a:off x="0" y="0"/>
          <a:ext cx="0" cy="0"/>
          <a:chOff x="0" y="0"/>
          <a:chExt cx="0" cy="0"/>
        </a:xfrm>
      </p:grpSpPr>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9_1">
    <p:spTree>
      <p:nvGrpSpPr>
        <p:cNvPr id="1" name=""/>
        <p:cNvGrpSpPr/>
        <p:nvPr/>
      </p:nvGrpSpPr>
      <p:grpSpPr>
        <a:xfrm>
          <a:off x="0" y="0"/>
          <a:ext cx="0" cy="0"/>
          <a:chOff x="0" y="0"/>
          <a:chExt cx="0" cy="0"/>
        </a:xfrm>
      </p:grpSpPr>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_AND_BODY">
    <p:spTree>
      <p:nvGrpSpPr>
        <p:cNvPr id="1" name=""/>
        <p:cNvGrpSpPr/>
        <p:nvPr/>
      </p:nvGrpSpPr>
      <p:grpSpPr>
        <a:xfrm>
          <a:off x="0" y="0"/>
          <a:ext cx="0" cy="0"/>
          <a:chOff x="0" y="0"/>
          <a:chExt cx="0" cy="0"/>
        </a:xfrm>
      </p:grpSpPr>
      <p:sp>
        <p:nvSpPr>
          <p:cNvPr id="154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54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_AND_TWO_COLUMNS">
    <p:spTree>
      <p:nvGrpSpPr>
        <p:cNvPr id="1" name=""/>
        <p:cNvGrpSpPr/>
        <p:nvPr/>
      </p:nvGrpSpPr>
      <p:grpSpPr>
        <a:xfrm>
          <a:off x="0" y="0"/>
          <a:ext cx="0" cy="0"/>
          <a:chOff x="0" y="0"/>
          <a:chExt cx="0" cy="0"/>
        </a:xfrm>
      </p:grpSpPr>
      <p:sp>
        <p:nvSpPr>
          <p:cNvPr id="15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
        <p:nvSpPr>
          <p:cNvPr id="157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
        <p:nvSpPr>
          <p:cNvPr id="157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pPr indent="0">
              <a:spcBef>
                <a:spcPts val="1417"/>
              </a:spcBef>
              <a:buNone/>
            </a:pPr>
            <a:endParaRPr b="0" lang="en-US" sz="3200" strike="noStrike" u="none">
              <a:solidFill>
                <a:srgbClr val="000000"/>
              </a:solidFill>
              <a:uFillTx/>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_ONLY">
    <p:spTree>
      <p:nvGrpSpPr>
        <p:cNvPr id="1" name=""/>
        <p:cNvGrpSpPr/>
        <p:nvPr/>
      </p:nvGrpSpPr>
      <p:grpSpPr>
        <a:xfrm>
          <a:off x="0" y="0"/>
          <a:ext cx="0" cy="0"/>
          <a:chOff x="0" y="0"/>
          <a:chExt cx="0" cy="0"/>
        </a:xfrm>
      </p:grpSpPr>
      <p:sp>
        <p:nvSpPr>
          <p:cNvPr id="160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endParaRPr b="0" lang="en-US" sz="4400" strike="noStrike" u="none">
              <a:solidFill>
                <a:srgbClr val="000000"/>
              </a:solidFill>
              <a:uFillTx/>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ONE_COLUMN_TEXT">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_1">
    <p:spTree>
      <p:nvGrpSpPr>
        <p:cNvPr id="1" name=""/>
        <p:cNvGrpSpPr/>
        <p:nvPr/>
      </p:nvGrpSpPr>
      <p:grpSpPr>
        <a:xfrm>
          <a:off x="0" y="0"/>
          <a:ext cx="0" cy="0"/>
          <a:chOff x="0" y="0"/>
          <a:chExt cx="0" cy="0"/>
        </a:xfrm>
      </p:grpSpPr>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MAIN_POINT">
    <p:spTree>
      <p:nvGrpSpPr>
        <p:cNvPr id="1" name=""/>
        <p:cNvGrpSpPr/>
        <p:nvPr/>
      </p:nvGrpSpPr>
      <p:grpSpPr>
        <a:xfrm>
          <a:off x="0" y="0"/>
          <a:ext cx="0" cy="0"/>
          <a:chOff x="0" y="0"/>
          <a:chExt cx="0" cy="0"/>
        </a:xfrm>
      </p:grpSpPr>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_TITLE_AND_DESCRIPTION">
    <p:spTree>
      <p:nvGrpSpPr>
        <p:cNvPr id="1" name=""/>
        <p:cNvGrpSpPr/>
        <p:nvPr/>
      </p:nvGrpSpPr>
      <p:grpSpPr>
        <a:xfrm>
          <a:off x="0" y="0"/>
          <a:ext cx="0" cy="0"/>
          <a:chOff x="0" y="0"/>
          <a:chExt cx="0" cy="0"/>
        </a:xfrm>
      </p:grpSpPr>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APTION_ONLY">
    <p:spTree>
      <p:nvGrpSpPr>
        <p:cNvPr id="1" name=""/>
        <p:cNvGrpSpPr/>
        <p:nvPr/>
      </p:nvGrpSpPr>
      <p:grpSpPr>
        <a:xfrm>
          <a:off x="0" y="0"/>
          <a:ext cx="0" cy="0"/>
          <a:chOff x="0" y="0"/>
          <a:chExt cx="0" cy="0"/>
        </a:xfrm>
      </p:grpSpPr>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imple-light-2">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41">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USTOM_10_1_1">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_1_1">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3.png"/><Relationship Id="rId3" Type="http://schemas.openxmlformats.org/officeDocument/2006/relationships/image" Target="../media/image3.png"/><Relationship Id="rId4"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1.png"/><Relationship Id="rId3"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3.png"/><Relationship Id="rId3"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37.xml"/><Relationship Id="rId7" Type="http://schemas.openxmlformats.org/officeDocument/2006/relationships/slideLayout" Target="../slideLayouts/slideLayout38.xml"/><Relationship Id="rId8" Type="http://schemas.openxmlformats.org/officeDocument/2006/relationships/slideLayout" Target="../slideLayouts/slideLayout39.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40.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41.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42.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43.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44.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45.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46.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47.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48.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49.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50.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51.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52.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53.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54.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55.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56.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57.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58.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59.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60.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61.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62.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image" Target="../media/image3.png"/><Relationship Id="rId6" Type="http://schemas.openxmlformats.org/officeDocument/2006/relationships/slideLayout" Target="../slideLayouts/slideLayout63.xml"/>
</Relationships>
</file>

<file path=ppt/slideMasters/_rels/slideMaster62.xml.rels><?xml version="1.0" encoding="UTF-8"?>
<Relationships xmlns="http://schemas.openxmlformats.org/package/2006/relationships"><Relationship Id="rId1" Type="http://schemas.openxmlformats.org/officeDocument/2006/relationships/theme" Target="../theme/theme62.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slideLayout" Target="../slideLayouts/slideLayout64.xml"/>
</Relationships>
</file>

<file path=ppt/slideMasters/_rels/slideMaster63.xml.rels><?xml version="1.0" encoding="UTF-8"?>
<Relationships xmlns="http://schemas.openxmlformats.org/package/2006/relationships"><Relationship Id="rId1" Type="http://schemas.openxmlformats.org/officeDocument/2006/relationships/theme" Target="../theme/theme63.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slideLayout" Target="../slideLayouts/slideLayout65.xml"/>
</Relationships>
</file>

<file path=ppt/slideMasters/_rels/slideMaster64.xml.rels><?xml version="1.0" encoding="UTF-8"?>
<Relationships xmlns="http://schemas.openxmlformats.org/package/2006/relationships"><Relationship Id="rId1" Type="http://schemas.openxmlformats.org/officeDocument/2006/relationships/theme" Target="../theme/theme64.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slideLayout" Target="../slideLayouts/slideLayout66.xml"/>
</Relationships>
</file>

<file path=ppt/slideMasters/_rels/slideMaster65.xml.rels><?xml version="1.0" encoding="UTF-8"?>
<Relationships xmlns="http://schemas.openxmlformats.org/package/2006/relationships"><Relationship Id="rId1" Type="http://schemas.openxmlformats.org/officeDocument/2006/relationships/theme" Target="../theme/theme65.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67.xml"/>
</Relationships>
</file>

<file path=ppt/slideMasters/_rels/slideMaster66.xml.rels><?xml version="1.0" encoding="UTF-8"?>
<Relationships xmlns="http://schemas.openxmlformats.org/package/2006/relationships"><Relationship Id="rId1" Type="http://schemas.openxmlformats.org/officeDocument/2006/relationships/theme" Target="../theme/theme66.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slideLayout" Target="../slideLayouts/slideLayout68.xml"/>
</Relationships>
</file>

<file path=ppt/slideMasters/_rels/slideMaster67.xml.rels><?xml version="1.0" encoding="UTF-8"?>
<Relationships xmlns="http://schemas.openxmlformats.org/package/2006/relationships"><Relationship Id="rId1" Type="http://schemas.openxmlformats.org/officeDocument/2006/relationships/theme" Target="../theme/theme67.xml"/><Relationship Id="rId2" Type="http://schemas.openxmlformats.org/officeDocument/2006/relationships/image" Target="../media/image3.png"/><Relationship Id="rId3" Type="http://schemas.openxmlformats.org/officeDocument/2006/relationships/slideLayout" Target="../slideLayouts/slideLayout69.xml"/>
</Relationships>
</file>

<file path=ppt/slideMasters/_rels/slideMaster68.xml.rels><?xml version="1.0" encoding="UTF-8"?>
<Relationships xmlns="http://schemas.openxmlformats.org/package/2006/relationships"><Relationship Id="rId1" Type="http://schemas.openxmlformats.org/officeDocument/2006/relationships/theme" Target="../theme/theme68.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70.xml"/>
</Relationships>
</file>

<file path=ppt/slideMasters/_rels/slideMaster69.xml.rels><?xml version="1.0" encoding="UTF-8"?>
<Relationships xmlns="http://schemas.openxmlformats.org/package/2006/relationships"><Relationship Id="rId1" Type="http://schemas.openxmlformats.org/officeDocument/2006/relationships/theme" Target="../theme/theme69.xml"/><Relationship Id="rId2" Type="http://schemas.openxmlformats.org/officeDocument/2006/relationships/image" Target="../media/image3.png"/><Relationship Id="rId3" Type="http://schemas.openxmlformats.org/officeDocument/2006/relationships/slideLayout" Target="../slideLayouts/slideLayout71.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slideLayout" Target="../slideLayouts/slideLayout7.xml"/>
</Relationships>
</file>

<file path=ppt/slideMasters/_rels/slideMaster70.xml.rels><?xml version="1.0" encoding="UTF-8"?>
<Relationships xmlns="http://schemas.openxmlformats.org/package/2006/relationships"><Relationship Id="rId1" Type="http://schemas.openxmlformats.org/officeDocument/2006/relationships/theme" Target="../theme/theme70.xml"/><Relationship Id="rId2" Type="http://schemas.openxmlformats.org/officeDocument/2006/relationships/slideLayout" Target="../slideLayouts/slideLayout72.xml"/>
</Relationships>
</file>

<file path=ppt/slideMasters/_rels/slideMaster71.xml.rels><?xml version="1.0" encoding="UTF-8"?>
<Relationships xmlns="http://schemas.openxmlformats.org/package/2006/relationships"><Relationship Id="rId1" Type="http://schemas.openxmlformats.org/officeDocument/2006/relationships/theme" Target="../theme/theme71.xml"/><Relationship Id="rId2" Type="http://schemas.openxmlformats.org/officeDocument/2006/relationships/slideLayout" Target="../slideLayouts/slideLayout73.xml"/>
</Relationships>
</file>

<file path=ppt/slideMasters/_rels/slideMaster72.xml.rels><?xml version="1.0" encoding="UTF-8"?>
<Relationships xmlns="http://schemas.openxmlformats.org/package/2006/relationships"><Relationship Id="rId1" Type="http://schemas.openxmlformats.org/officeDocument/2006/relationships/theme" Target="../theme/theme72.xml"/><Relationship Id="rId2" Type="http://schemas.openxmlformats.org/officeDocument/2006/relationships/slideLayout" Target="../slideLayouts/slideLayout7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3.png"/><Relationship Id="rId3"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0" name="Google Shape;9;p2"/>
          <p:cNvSpPr/>
          <p:nvPr/>
        </p:nvSpPr>
        <p:spPr>
          <a:xfrm>
            <a:off x="8341920" y="4644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pic>
        <p:nvPicPr>
          <p:cNvPr id="1" name="Google Shape;10;p2" descr=""/>
          <p:cNvPicPr/>
          <p:nvPr/>
        </p:nvPicPr>
        <p:blipFill>
          <a:blip r:embed="rId2"/>
          <a:srcRect l="25238" t="0" r="24663" b="0"/>
          <a:stretch/>
        </p:blipFill>
        <p:spPr>
          <a:xfrm flipH="1">
            <a:off x="-353520" y="-484200"/>
            <a:ext cx="1726920" cy="1823040"/>
          </a:xfrm>
          <a:prstGeom prst="rect">
            <a:avLst/>
          </a:prstGeom>
          <a:noFill/>
          <a:ln w="0">
            <a:noFill/>
          </a:ln>
        </p:spPr>
      </p:pic>
      <p:pic>
        <p:nvPicPr>
          <p:cNvPr id="2" name="Google Shape;11;p2" descr=""/>
          <p:cNvPicPr/>
          <p:nvPr/>
        </p:nvPicPr>
        <p:blipFill>
          <a:blip r:embed="rId3"/>
          <a:srcRect l="15575" t="0" r="17319" b="0"/>
          <a:stretch/>
        </p:blipFill>
        <p:spPr>
          <a:xfrm rot="7309200">
            <a:off x="7876440" y="3690360"/>
            <a:ext cx="2319120" cy="1823040"/>
          </a:xfrm>
          <a:prstGeom prst="rect">
            <a:avLst/>
          </a:prstGeom>
          <a:noFill/>
          <a:ln w="0">
            <a:noFill/>
          </a:ln>
        </p:spPr>
      </p:pic>
      <p:grpSp>
        <p:nvGrpSpPr>
          <p:cNvPr id="3" name="Google Shape;12;p2"/>
          <p:cNvGrpSpPr/>
          <p:nvPr/>
        </p:nvGrpSpPr>
        <p:grpSpPr>
          <a:xfrm>
            <a:off x="241920" y="185040"/>
            <a:ext cx="8597160" cy="2908080"/>
            <a:chOff x="241920" y="185040"/>
            <a:chExt cx="8597160" cy="2908080"/>
          </a:xfrm>
        </p:grpSpPr>
        <p:sp>
          <p:nvSpPr>
            <p:cNvPr id="4" name="Google Shape;13;p2"/>
            <p:cNvSpPr/>
            <p:nvPr/>
          </p:nvSpPr>
          <p:spPr>
            <a:xfrm>
              <a:off x="241920" y="17481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 name="Google Shape;14;p2"/>
            <p:cNvSpPr/>
            <p:nvPr/>
          </p:nvSpPr>
          <p:spPr>
            <a:xfrm>
              <a:off x="6123960" y="18504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 name="Google Shape;15;p2"/>
            <p:cNvSpPr/>
            <p:nvPr/>
          </p:nvSpPr>
          <p:spPr>
            <a:xfrm>
              <a:off x="8570520" y="28245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nvGrpSpPr>
          <p:cNvPr id="7" name="Google Shape;16;p2"/>
          <p:cNvGrpSpPr/>
          <p:nvPr/>
        </p:nvGrpSpPr>
        <p:grpSpPr>
          <a:xfrm>
            <a:off x="2450520" y="305640"/>
            <a:ext cx="2252880" cy="4569480"/>
            <a:chOff x="2450520" y="305640"/>
            <a:chExt cx="2252880" cy="4569480"/>
          </a:xfrm>
        </p:grpSpPr>
        <p:grpSp>
          <p:nvGrpSpPr>
            <p:cNvPr id="8" name="Google Shape;17;p2"/>
            <p:cNvGrpSpPr/>
            <p:nvPr/>
          </p:nvGrpSpPr>
          <p:grpSpPr>
            <a:xfrm>
              <a:off x="2450520" y="305640"/>
              <a:ext cx="268560" cy="27000"/>
              <a:chOff x="2450520" y="305640"/>
              <a:chExt cx="268560" cy="27000"/>
            </a:xfrm>
          </p:grpSpPr>
          <p:sp>
            <p:nvSpPr>
              <p:cNvPr id="9" name="Google Shape;18;p2"/>
              <p:cNvSpPr/>
              <p:nvPr/>
            </p:nvSpPr>
            <p:spPr>
              <a:xfrm>
                <a:off x="2450520" y="305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 name="Google Shape;19;p2"/>
              <p:cNvSpPr/>
              <p:nvPr/>
            </p:nvSpPr>
            <p:spPr>
              <a:xfrm>
                <a:off x="2511000" y="305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 name="Google Shape;20;p2"/>
              <p:cNvSpPr/>
              <p:nvPr/>
            </p:nvSpPr>
            <p:spPr>
              <a:xfrm>
                <a:off x="2571480" y="305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 name="Google Shape;21;p2"/>
              <p:cNvSpPr/>
              <p:nvPr/>
            </p:nvSpPr>
            <p:spPr>
              <a:xfrm>
                <a:off x="2631960" y="305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 name="Google Shape;22;p2"/>
              <p:cNvSpPr/>
              <p:nvPr/>
            </p:nvSpPr>
            <p:spPr>
              <a:xfrm>
                <a:off x="2692080" y="305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nvGrpSpPr>
            <p:cNvPr id="14" name="Google Shape;23;p2"/>
            <p:cNvGrpSpPr/>
            <p:nvPr/>
          </p:nvGrpSpPr>
          <p:grpSpPr>
            <a:xfrm>
              <a:off x="4434840" y="4848120"/>
              <a:ext cx="268560" cy="27000"/>
              <a:chOff x="4434840" y="4848120"/>
              <a:chExt cx="268560" cy="27000"/>
            </a:xfrm>
          </p:grpSpPr>
          <p:sp>
            <p:nvSpPr>
              <p:cNvPr id="15" name="Google Shape;24;p2"/>
              <p:cNvSpPr/>
              <p:nvPr/>
            </p:nvSpPr>
            <p:spPr>
              <a:xfrm>
                <a:off x="4434840" y="48481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6" name="Google Shape;25;p2"/>
              <p:cNvSpPr/>
              <p:nvPr/>
            </p:nvSpPr>
            <p:spPr>
              <a:xfrm>
                <a:off x="4495320" y="48481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7" name="Google Shape;26;p2"/>
              <p:cNvSpPr/>
              <p:nvPr/>
            </p:nvSpPr>
            <p:spPr>
              <a:xfrm>
                <a:off x="4555800" y="48481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8" name="Google Shape;27;p2"/>
              <p:cNvSpPr/>
              <p:nvPr/>
            </p:nvSpPr>
            <p:spPr>
              <a:xfrm>
                <a:off x="4615920" y="48481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9" name="Google Shape;28;p2"/>
              <p:cNvSpPr/>
              <p:nvPr/>
            </p:nvSpPr>
            <p:spPr>
              <a:xfrm>
                <a:off x="4676400" y="48481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pic>
        <p:nvPicPr>
          <p:cNvPr id="20" name="Google Shape;29;p2" descr=""/>
          <p:cNvPicPr/>
          <p:nvPr/>
        </p:nvPicPr>
        <p:blipFill>
          <a:blip r:embed="rId4"/>
          <a:srcRect l="57098" t="16029" r="3509" b="43399"/>
          <a:stretch/>
        </p:blipFill>
        <p:spPr>
          <a:xfrm>
            <a:off x="27360" y="4233240"/>
            <a:ext cx="1365840" cy="1365840"/>
          </a:xfrm>
          <a:prstGeom prst="rect">
            <a:avLst/>
          </a:prstGeom>
          <a:noFill/>
          <a:ln w="0">
            <a:noFill/>
          </a:ln>
        </p:spPr>
      </p:pic>
      <p:grpSp>
        <p:nvGrpSpPr>
          <p:cNvPr id="21" name="Google Shape;30;p2"/>
          <p:cNvGrpSpPr/>
          <p:nvPr/>
        </p:nvGrpSpPr>
        <p:grpSpPr>
          <a:xfrm>
            <a:off x="-548640" y="1564200"/>
            <a:ext cx="10098360" cy="2439360"/>
            <a:chOff x="-548640" y="1564200"/>
            <a:chExt cx="10098360" cy="2439360"/>
          </a:xfrm>
        </p:grpSpPr>
        <p:grpSp>
          <p:nvGrpSpPr>
            <p:cNvPr id="22" name="Google Shape;31;p2"/>
            <p:cNvGrpSpPr/>
            <p:nvPr/>
          </p:nvGrpSpPr>
          <p:grpSpPr>
            <a:xfrm>
              <a:off x="-548640" y="2912400"/>
              <a:ext cx="1091160" cy="1091160"/>
              <a:chOff x="-548640" y="2912400"/>
              <a:chExt cx="1091160" cy="1091160"/>
            </a:xfrm>
          </p:grpSpPr>
          <p:sp>
            <p:nvSpPr>
              <p:cNvPr id="23" name="Google Shape;32;p2"/>
              <p:cNvSpPr/>
              <p:nvPr/>
            </p:nvSpPr>
            <p:spPr>
              <a:xfrm>
                <a:off x="-548640" y="291240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4" name="Google Shape;33;p2"/>
              <p:cNvSpPr/>
              <p:nvPr/>
            </p:nvSpPr>
            <p:spPr>
              <a:xfrm>
                <a:off x="-492120" y="296892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5" name="Google Shape;34;p2"/>
              <p:cNvSpPr/>
              <p:nvPr/>
            </p:nvSpPr>
            <p:spPr>
              <a:xfrm>
                <a:off x="-438840" y="302184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6" name="Google Shape;35;p2"/>
              <p:cNvSpPr/>
              <p:nvPr/>
            </p:nvSpPr>
            <p:spPr>
              <a:xfrm>
                <a:off x="-384120" y="307692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7" name="Google Shape;36;p2"/>
              <p:cNvSpPr/>
              <p:nvPr/>
            </p:nvSpPr>
            <p:spPr>
              <a:xfrm>
                <a:off x="-329040" y="313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8" name="Google Shape;37;p2"/>
              <p:cNvSpPr/>
              <p:nvPr/>
            </p:nvSpPr>
            <p:spPr>
              <a:xfrm>
                <a:off x="-274320" y="318636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9" name="Google Shape;38;p2"/>
              <p:cNvSpPr/>
              <p:nvPr/>
            </p:nvSpPr>
            <p:spPr>
              <a:xfrm>
                <a:off x="-213480" y="324756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0" name="Google Shape;39;p2"/>
              <p:cNvSpPr/>
              <p:nvPr/>
            </p:nvSpPr>
            <p:spPr>
              <a:xfrm>
                <a:off x="-152280" y="33084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31" name="Google Shape;40;p2"/>
            <p:cNvGrpSpPr/>
            <p:nvPr/>
          </p:nvGrpSpPr>
          <p:grpSpPr>
            <a:xfrm>
              <a:off x="8732520" y="1564200"/>
              <a:ext cx="817200" cy="817200"/>
              <a:chOff x="8732520" y="1564200"/>
              <a:chExt cx="817200" cy="817200"/>
            </a:xfrm>
          </p:grpSpPr>
          <p:sp>
            <p:nvSpPr>
              <p:cNvPr id="32" name="Google Shape;41;p2"/>
              <p:cNvSpPr/>
              <p:nvPr/>
            </p:nvSpPr>
            <p:spPr>
              <a:xfrm>
                <a:off x="8732520" y="156420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3" name="Google Shape;42;p2"/>
              <p:cNvSpPr/>
              <p:nvPr/>
            </p:nvSpPr>
            <p:spPr>
              <a:xfrm>
                <a:off x="8775000" y="160668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4" name="Google Shape;43;p2"/>
              <p:cNvSpPr/>
              <p:nvPr/>
            </p:nvSpPr>
            <p:spPr>
              <a:xfrm>
                <a:off x="8814600" y="16462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5" name="Google Shape;44;p2"/>
              <p:cNvSpPr/>
              <p:nvPr/>
            </p:nvSpPr>
            <p:spPr>
              <a:xfrm>
                <a:off x="8856000" y="168768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6" name="Google Shape;45;p2"/>
              <p:cNvSpPr/>
              <p:nvPr/>
            </p:nvSpPr>
            <p:spPr>
              <a:xfrm>
                <a:off x="8897040" y="172872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7" name="Google Shape;46;p2"/>
              <p:cNvSpPr/>
              <p:nvPr/>
            </p:nvSpPr>
            <p:spPr>
              <a:xfrm>
                <a:off x="8938080" y="176976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8" name="Google Shape;47;p2"/>
              <p:cNvSpPr/>
              <p:nvPr/>
            </p:nvSpPr>
            <p:spPr>
              <a:xfrm>
                <a:off x="8983800" y="181548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9" name="Google Shape;48;p2"/>
              <p:cNvSpPr/>
              <p:nvPr/>
            </p:nvSpPr>
            <p:spPr>
              <a:xfrm>
                <a:off x="9029880" y="186120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sp>
        <p:nvSpPr>
          <p:cNvPr id="40"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49" r:id="rId5"/>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237" name="Google Shape;408;p18"/>
          <p:cNvSpPr/>
          <p:nvPr/>
        </p:nvSpPr>
        <p:spPr>
          <a:xfrm>
            <a:off x="2854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38" name="Google Shape;409;p18"/>
          <p:cNvSpPr/>
          <p:nvPr/>
        </p:nvSpPr>
        <p:spPr>
          <a:xfrm flipH="1">
            <a:off x="29340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239" name="Google Shape;410;p18"/>
          <p:cNvGrpSpPr/>
          <p:nvPr/>
        </p:nvGrpSpPr>
        <p:grpSpPr>
          <a:xfrm>
            <a:off x="-411480" y="799560"/>
            <a:ext cx="817200" cy="817200"/>
            <a:chOff x="-411480" y="799560"/>
            <a:chExt cx="817200" cy="817200"/>
          </a:xfrm>
        </p:grpSpPr>
        <p:sp>
          <p:nvSpPr>
            <p:cNvPr id="240" name="Google Shape;411;p18"/>
            <p:cNvSpPr/>
            <p:nvPr/>
          </p:nvSpPr>
          <p:spPr>
            <a:xfrm>
              <a:off x="-4114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41" name="Google Shape;412;p18"/>
            <p:cNvSpPr/>
            <p:nvPr/>
          </p:nvSpPr>
          <p:spPr>
            <a:xfrm>
              <a:off x="-3690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42" name="Google Shape;413;p18"/>
            <p:cNvSpPr/>
            <p:nvPr/>
          </p:nvSpPr>
          <p:spPr>
            <a:xfrm>
              <a:off x="-32940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43" name="Google Shape;414;p18"/>
            <p:cNvSpPr/>
            <p:nvPr/>
          </p:nvSpPr>
          <p:spPr>
            <a:xfrm>
              <a:off x="-2880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44" name="Google Shape;415;p18"/>
            <p:cNvSpPr/>
            <p:nvPr/>
          </p:nvSpPr>
          <p:spPr>
            <a:xfrm>
              <a:off x="-24696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45" name="Google Shape;416;p18"/>
            <p:cNvSpPr/>
            <p:nvPr/>
          </p:nvSpPr>
          <p:spPr>
            <a:xfrm>
              <a:off x="-20592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46" name="Google Shape;417;p18"/>
            <p:cNvSpPr/>
            <p:nvPr/>
          </p:nvSpPr>
          <p:spPr>
            <a:xfrm>
              <a:off x="-16020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47" name="Google Shape;418;p18"/>
            <p:cNvSpPr/>
            <p:nvPr/>
          </p:nvSpPr>
          <p:spPr>
            <a:xfrm>
              <a:off x="-11448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48" name="Google Shape;420;p19" descr=""/>
          <p:cNvPicPr/>
          <p:nvPr/>
        </p:nvPicPr>
        <p:blipFill>
          <a:blip r:embed="rId2">
            <a:alphaModFix amt="63000"/>
          </a:blip>
          <a:srcRect l="50780" t="55966" r="5115" b="0"/>
          <a:stretch/>
        </p:blipFill>
        <p:spPr>
          <a:xfrm rot="1522200">
            <a:off x="7490880" y="3944520"/>
            <a:ext cx="2337840" cy="2279160"/>
          </a:xfrm>
          <a:prstGeom prst="rect">
            <a:avLst/>
          </a:prstGeom>
          <a:noFill/>
          <a:ln w="0">
            <a:noFill/>
          </a:ln>
        </p:spPr>
      </p:pic>
      <p:sp>
        <p:nvSpPr>
          <p:cNvPr id="249" name="Google Shape;421;p19"/>
          <p:cNvSpPr/>
          <p:nvPr/>
        </p:nvSpPr>
        <p:spPr>
          <a:xfrm rot="10800000">
            <a:off x="8616600" y="31716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250" name="Google Shape;422;p19"/>
          <p:cNvGrpSpPr/>
          <p:nvPr/>
        </p:nvGrpSpPr>
        <p:grpSpPr>
          <a:xfrm>
            <a:off x="447840" y="1799640"/>
            <a:ext cx="27000" cy="268560"/>
            <a:chOff x="447840" y="1799640"/>
            <a:chExt cx="27000" cy="268560"/>
          </a:xfrm>
        </p:grpSpPr>
        <p:sp>
          <p:nvSpPr>
            <p:cNvPr id="251" name="Google Shape;423;p19"/>
            <p:cNvSpPr/>
            <p:nvPr/>
          </p:nvSpPr>
          <p:spPr>
            <a:xfrm rot="5400000">
              <a:off x="447840" y="1799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252" name="Google Shape;424;p19"/>
            <p:cNvSpPr/>
            <p:nvPr/>
          </p:nvSpPr>
          <p:spPr>
            <a:xfrm rot="5400000">
              <a:off x="447840" y="18597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253" name="Google Shape;425;p19"/>
            <p:cNvSpPr/>
            <p:nvPr/>
          </p:nvSpPr>
          <p:spPr>
            <a:xfrm rot="5400000">
              <a:off x="447840" y="1920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254" name="Google Shape;426;p19"/>
            <p:cNvSpPr/>
            <p:nvPr/>
          </p:nvSpPr>
          <p:spPr>
            <a:xfrm rot="5400000">
              <a:off x="447840" y="1980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255" name="Google Shape;427;p19"/>
            <p:cNvSpPr/>
            <p:nvPr/>
          </p:nvSpPr>
          <p:spPr>
            <a:xfrm rot="5400000">
              <a:off x="447840" y="20412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nvGrpSpPr>
          <p:cNvPr id="256" name="Google Shape;428;p19"/>
          <p:cNvGrpSpPr/>
          <p:nvPr/>
        </p:nvGrpSpPr>
        <p:grpSpPr>
          <a:xfrm>
            <a:off x="-548640" y="564840"/>
            <a:ext cx="10108080" cy="3773160"/>
            <a:chOff x="-548640" y="564840"/>
            <a:chExt cx="10108080" cy="3773160"/>
          </a:xfrm>
        </p:grpSpPr>
        <p:grpSp>
          <p:nvGrpSpPr>
            <p:cNvPr id="257" name="Google Shape;429;p19"/>
            <p:cNvGrpSpPr/>
            <p:nvPr/>
          </p:nvGrpSpPr>
          <p:grpSpPr>
            <a:xfrm>
              <a:off x="-548640" y="564840"/>
              <a:ext cx="1091520" cy="1091520"/>
              <a:chOff x="-548640" y="564840"/>
              <a:chExt cx="1091520" cy="1091520"/>
            </a:xfrm>
          </p:grpSpPr>
          <p:sp>
            <p:nvSpPr>
              <p:cNvPr id="258" name="Google Shape;430;p19"/>
              <p:cNvSpPr/>
              <p:nvPr/>
            </p:nvSpPr>
            <p:spPr>
              <a:xfrm>
                <a:off x="-548640" y="564840"/>
                <a:ext cx="1091520" cy="10915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59" name="Google Shape;431;p19"/>
              <p:cNvSpPr/>
              <p:nvPr/>
            </p:nvSpPr>
            <p:spPr>
              <a:xfrm>
                <a:off x="-492120" y="62136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60" name="Google Shape;432;p19"/>
              <p:cNvSpPr/>
              <p:nvPr/>
            </p:nvSpPr>
            <p:spPr>
              <a:xfrm>
                <a:off x="-439200" y="67428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61" name="Google Shape;433;p19"/>
              <p:cNvSpPr/>
              <p:nvPr/>
            </p:nvSpPr>
            <p:spPr>
              <a:xfrm>
                <a:off x="-384120" y="72936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62" name="Google Shape;434;p19"/>
              <p:cNvSpPr/>
              <p:nvPr/>
            </p:nvSpPr>
            <p:spPr>
              <a:xfrm>
                <a:off x="-329040" y="7840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63" name="Google Shape;435;p19"/>
              <p:cNvSpPr/>
              <p:nvPr/>
            </p:nvSpPr>
            <p:spPr>
              <a:xfrm>
                <a:off x="-274320" y="839160"/>
                <a:ext cx="543240" cy="543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64" name="Google Shape;436;p19"/>
              <p:cNvSpPr/>
              <p:nvPr/>
            </p:nvSpPr>
            <p:spPr>
              <a:xfrm>
                <a:off x="-213480" y="900000"/>
                <a:ext cx="421200" cy="421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65" name="Google Shape;437;p19"/>
              <p:cNvSpPr/>
              <p:nvPr/>
            </p:nvSpPr>
            <p:spPr>
              <a:xfrm>
                <a:off x="-152280" y="96084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266" name="Google Shape;438;p19"/>
            <p:cNvGrpSpPr/>
            <p:nvPr/>
          </p:nvGrpSpPr>
          <p:grpSpPr>
            <a:xfrm>
              <a:off x="8742240" y="3520800"/>
              <a:ext cx="817200" cy="817200"/>
              <a:chOff x="8742240" y="3520800"/>
              <a:chExt cx="817200" cy="817200"/>
            </a:xfrm>
          </p:grpSpPr>
          <p:sp>
            <p:nvSpPr>
              <p:cNvPr id="267" name="Google Shape;439;p19"/>
              <p:cNvSpPr/>
              <p:nvPr/>
            </p:nvSpPr>
            <p:spPr>
              <a:xfrm rot="10800000">
                <a:off x="8742240" y="352080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68" name="Google Shape;440;p19"/>
              <p:cNvSpPr/>
              <p:nvPr/>
            </p:nvSpPr>
            <p:spPr>
              <a:xfrm rot="10800000">
                <a:off x="8784720" y="356328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69" name="Google Shape;441;p19"/>
              <p:cNvSpPr/>
              <p:nvPr/>
            </p:nvSpPr>
            <p:spPr>
              <a:xfrm rot="10800000">
                <a:off x="8824680" y="36028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70" name="Google Shape;442;p19"/>
              <p:cNvSpPr/>
              <p:nvPr/>
            </p:nvSpPr>
            <p:spPr>
              <a:xfrm rot="10800000">
                <a:off x="8865720" y="364428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71" name="Google Shape;443;p19"/>
              <p:cNvSpPr/>
              <p:nvPr/>
            </p:nvSpPr>
            <p:spPr>
              <a:xfrm rot="10800000">
                <a:off x="8906760" y="368532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72" name="Google Shape;444;p19"/>
              <p:cNvSpPr/>
              <p:nvPr/>
            </p:nvSpPr>
            <p:spPr>
              <a:xfrm rot="10800000">
                <a:off x="8948160" y="372636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73" name="Google Shape;445;p19"/>
              <p:cNvSpPr/>
              <p:nvPr/>
            </p:nvSpPr>
            <p:spPr>
              <a:xfrm rot="10800000">
                <a:off x="8993880" y="377208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74" name="Google Shape;446;p19"/>
              <p:cNvSpPr/>
              <p:nvPr/>
            </p:nvSpPr>
            <p:spPr>
              <a:xfrm rot="10800000">
                <a:off x="9039240" y="381780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pic>
        <p:nvPicPr>
          <p:cNvPr id="275" name="Google Shape;447;p19" descr=""/>
          <p:cNvPicPr/>
          <p:nvPr/>
        </p:nvPicPr>
        <p:blipFill>
          <a:blip r:embed="rId3"/>
          <a:srcRect l="15074" t="23118" r="19923" b="25916"/>
          <a:stretch/>
        </p:blipFill>
        <p:spPr>
          <a:xfrm rot="21062400">
            <a:off x="-1701720" y="-711000"/>
            <a:ext cx="2701800" cy="2067480"/>
          </a:xfrm>
          <a:prstGeom prst="rect">
            <a:avLst/>
          </a:prstGeom>
          <a:noFill/>
          <a:ln w="0">
            <a:noFill/>
          </a:ln>
        </p:spPr>
      </p:pic>
      <p:sp>
        <p:nvSpPr>
          <p:cNvPr id="2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27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69" r:id="rId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278" name="Google Shape;451;p20" descr=""/>
          <p:cNvPicPr/>
          <p:nvPr/>
        </p:nvPicPr>
        <p:blipFill>
          <a:blip r:embed="rId2">
            <a:alphaModFix amt="63000"/>
          </a:blip>
          <a:srcRect l="3340" t="55966" r="57265" b="0"/>
          <a:stretch/>
        </p:blipFill>
        <p:spPr>
          <a:xfrm rot="10269600">
            <a:off x="7565040" y="-1041840"/>
            <a:ext cx="2345760" cy="2561040"/>
          </a:xfrm>
          <a:prstGeom prst="rect">
            <a:avLst/>
          </a:prstGeom>
          <a:noFill/>
          <a:ln w="0">
            <a:noFill/>
          </a:ln>
        </p:spPr>
      </p:pic>
      <p:sp>
        <p:nvSpPr>
          <p:cNvPr id="279" name="Google Shape;452;p20"/>
          <p:cNvSpPr/>
          <p:nvPr/>
        </p:nvSpPr>
        <p:spPr>
          <a:xfrm flipH="1">
            <a:off x="8594280" y="184032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280" name="Google Shape;453;p20"/>
          <p:cNvGrpSpPr/>
          <p:nvPr/>
        </p:nvGrpSpPr>
        <p:grpSpPr>
          <a:xfrm>
            <a:off x="-382320" y="942480"/>
            <a:ext cx="9926280" cy="3263760"/>
            <a:chOff x="-382320" y="942480"/>
            <a:chExt cx="9926280" cy="3263760"/>
          </a:xfrm>
        </p:grpSpPr>
        <p:grpSp>
          <p:nvGrpSpPr>
            <p:cNvPr id="281" name="Google Shape;454;p20"/>
            <p:cNvGrpSpPr/>
            <p:nvPr/>
          </p:nvGrpSpPr>
          <p:grpSpPr>
            <a:xfrm>
              <a:off x="-382320" y="3389040"/>
              <a:ext cx="817200" cy="817200"/>
              <a:chOff x="-382320" y="3389040"/>
              <a:chExt cx="817200" cy="817200"/>
            </a:xfrm>
          </p:grpSpPr>
          <p:sp>
            <p:nvSpPr>
              <p:cNvPr id="282" name="Google Shape;455;p20"/>
              <p:cNvSpPr/>
              <p:nvPr/>
            </p:nvSpPr>
            <p:spPr>
              <a:xfrm flipH="1">
                <a:off x="-382320" y="338904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83" name="Google Shape;456;p20"/>
              <p:cNvSpPr/>
              <p:nvPr/>
            </p:nvSpPr>
            <p:spPr>
              <a:xfrm flipH="1">
                <a:off x="-339840" y="343152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84" name="Google Shape;457;p20"/>
              <p:cNvSpPr/>
              <p:nvPr/>
            </p:nvSpPr>
            <p:spPr>
              <a:xfrm flipH="1">
                <a:off x="-300240" y="347112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85" name="Google Shape;458;p20"/>
              <p:cNvSpPr/>
              <p:nvPr/>
            </p:nvSpPr>
            <p:spPr>
              <a:xfrm flipH="1">
                <a:off x="-258840" y="351252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86" name="Google Shape;459;p20"/>
              <p:cNvSpPr/>
              <p:nvPr/>
            </p:nvSpPr>
            <p:spPr>
              <a:xfrm flipH="1">
                <a:off x="-217800" y="355356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87" name="Google Shape;460;p20"/>
              <p:cNvSpPr/>
              <p:nvPr/>
            </p:nvSpPr>
            <p:spPr>
              <a:xfrm flipH="1">
                <a:off x="-176760" y="359460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88" name="Google Shape;461;p20"/>
              <p:cNvSpPr/>
              <p:nvPr/>
            </p:nvSpPr>
            <p:spPr>
              <a:xfrm flipH="1">
                <a:off x="-131040" y="364032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89" name="Google Shape;462;p20"/>
              <p:cNvSpPr/>
              <p:nvPr/>
            </p:nvSpPr>
            <p:spPr>
              <a:xfrm flipH="1">
                <a:off x="-85320" y="368604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290" name="Google Shape;463;p20"/>
            <p:cNvGrpSpPr/>
            <p:nvPr/>
          </p:nvGrpSpPr>
          <p:grpSpPr>
            <a:xfrm>
              <a:off x="8726760" y="942480"/>
              <a:ext cx="817200" cy="817200"/>
              <a:chOff x="8726760" y="942480"/>
              <a:chExt cx="817200" cy="817200"/>
            </a:xfrm>
          </p:grpSpPr>
          <p:sp>
            <p:nvSpPr>
              <p:cNvPr id="291" name="Google Shape;464;p20"/>
              <p:cNvSpPr/>
              <p:nvPr/>
            </p:nvSpPr>
            <p:spPr>
              <a:xfrm flipH="1">
                <a:off x="8726760" y="94248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92" name="Google Shape;465;p20"/>
              <p:cNvSpPr/>
              <p:nvPr/>
            </p:nvSpPr>
            <p:spPr>
              <a:xfrm flipH="1">
                <a:off x="8769240" y="98496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93" name="Google Shape;466;p20"/>
              <p:cNvSpPr/>
              <p:nvPr/>
            </p:nvSpPr>
            <p:spPr>
              <a:xfrm flipH="1">
                <a:off x="8808840" y="102492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94" name="Google Shape;467;p20"/>
              <p:cNvSpPr/>
              <p:nvPr/>
            </p:nvSpPr>
            <p:spPr>
              <a:xfrm flipH="1">
                <a:off x="8850240" y="106596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95" name="Google Shape;468;p20"/>
              <p:cNvSpPr/>
              <p:nvPr/>
            </p:nvSpPr>
            <p:spPr>
              <a:xfrm flipH="1">
                <a:off x="8891280" y="110700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96" name="Google Shape;469;p20"/>
              <p:cNvSpPr/>
              <p:nvPr/>
            </p:nvSpPr>
            <p:spPr>
              <a:xfrm flipH="1">
                <a:off x="8932320" y="114840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97" name="Google Shape;470;p20"/>
              <p:cNvSpPr/>
              <p:nvPr/>
            </p:nvSpPr>
            <p:spPr>
              <a:xfrm flipH="1">
                <a:off x="8978040" y="119412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98" name="Google Shape;471;p20"/>
              <p:cNvSpPr/>
              <p:nvPr/>
            </p:nvSpPr>
            <p:spPr>
              <a:xfrm flipH="1">
                <a:off x="9024120" y="123984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pic>
        <p:nvPicPr>
          <p:cNvPr id="299" name="Google Shape;472;p20" descr=""/>
          <p:cNvPicPr/>
          <p:nvPr/>
        </p:nvPicPr>
        <p:blipFill>
          <a:blip r:embed="rId3"/>
          <a:srcRect l="10330" t="19134" r="12747" b="11417"/>
          <a:stretch/>
        </p:blipFill>
        <p:spPr>
          <a:xfrm flipH="1" rot="5164200">
            <a:off x="-710640" y="3944160"/>
            <a:ext cx="2361600" cy="2081520"/>
          </a:xfrm>
          <a:prstGeom prst="rect">
            <a:avLst/>
          </a:prstGeom>
          <a:noFill/>
          <a:ln w="0">
            <a:noFill/>
          </a:ln>
        </p:spPr>
      </p:pic>
      <p:grpSp>
        <p:nvGrpSpPr>
          <p:cNvPr id="300" name="Google Shape;473;p20"/>
          <p:cNvGrpSpPr/>
          <p:nvPr/>
        </p:nvGrpSpPr>
        <p:grpSpPr>
          <a:xfrm>
            <a:off x="505800" y="3019680"/>
            <a:ext cx="27000" cy="268560"/>
            <a:chOff x="505800" y="3019680"/>
            <a:chExt cx="27000" cy="268560"/>
          </a:xfrm>
        </p:grpSpPr>
        <p:sp>
          <p:nvSpPr>
            <p:cNvPr id="301" name="Google Shape;474;p20"/>
            <p:cNvSpPr/>
            <p:nvPr/>
          </p:nvSpPr>
          <p:spPr>
            <a:xfrm flipV="1" rot="5400000">
              <a:off x="505800" y="3019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02" name="Google Shape;475;p20"/>
            <p:cNvSpPr/>
            <p:nvPr/>
          </p:nvSpPr>
          <p:spPr>
            <a:xfrm flipV="1" rot="5400000">
              <a:off x="505800" y="30794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03" name="Google Shape;476;p20"/>
            <p:cNvSpPr/>
            <p:nvPr/>
          </p:nvSpPr>
          <p:spPr>
            <a:xfrm flipV="1" rot="5400000">
              <a:off x="505800" y="31399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04" name="Google Shape;477;p20"/>
            <p:cNvSpPr/>
            <p:nvPr/>
          </p:nvSpPr>
          <p:spPr>
            <a:xfrm flipV="1" rot="5400000">
              <a:off x="505800" y="32004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05" name="Google Shape;478;p20"/>
            <p:cNvSpPr/>
            <p:nvPr/>
          </p:nvSpPr>
          <p:spPr>
            <a:xfrm flipV="1" rot="5400000">
              <a:off x="505800" y="32608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Tree>
  </p:cSld>
  <p:clrMap bg1="lt1" tx1="dk1" bg2="lt2" tx2="dk2" accent1="accent1" accent2="accent2" accent3="accent3" accent4="accent4" accent5="accent5" accent6="accent6" hlink="hlink" folHlink="folHlink"/>
  <p:sldLayoutIdLst>
    <p:sldLayoutId id="2147483671" r:id="rId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306" name="Google Shape;54;p3" descr=""/>
          <p:cNvPicPr/>
          <p:nvPr/>
        </p:nvPicPr>
        <p:blipFill>
          <a:blip r:embed="rId2">
            <a:alphaModFix amt="77000"/>
          </a:blip>
          <a:srcRect l="51169" t="56240" r="6542" b="0"/>
          <a:stretch/>
        </p:blipFill>
        <p:spPr>
          <a:xfrm flipH="1">
            <a:off x="-849960" y="3742200"/>
            <a:ext cx="2221560" cy="2244960"/>
          </a:xfrm>
          <a:prstGeom prst="rect">
            <a:avLst/>
          </a:prstGeom>
          <a:noFill/>
          <a:ln w="0">
            <a:noFill/>
          </a:ln>
        </p:spPr>
      </p:pic>
      <p:pic>
        <p:nvPicPr>
          <p:cNvPr id="307" name="Google Shape;55;p3" descr=""/>
          <p:cNvPicPr/>
          <p:nvPr/>
        </p:nvPicPr>
        <p:blipFill>
          <a:blip r:embed="rId3">
            <a:alphaModFix amt="77000"/>
          </a:blip>
          <a:srcRect l="55131" t="4844" r="2579" b="82335"/>
          <a:stretch/>
        </p:blipFill>
        <p:spPr>
          <a:xfrm flipH="1" rot="10800000">
            <a:off x="7903080" y="82440"/>
            <a:ext cx="1542240" cy="451440"/>
          </a:xfrm>
          <a:prstGeom prst="rect">
            <a:avLst/>
          </a:prstGeom>
          <a:noFill/>
          <a:ln w="0">
            <a:noFill/>
          </a:ln>
        </p:spPr>
      </p:pic>
      <p:sp>
        <p:nvSpPr>
          <p:cNvPr id="308" name="Google Shape;56;p3"/>
          <p:cNvSpPr/>
          <p:nvPr/>
        </p:nvSpPr>
        <p:spPr>
          <a:xfrm flipH="1">
            <a:off x="115200" y="346824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309" name="Google Shape;57;p3"/>
          <p:cNvGrpSpPr/>
          <p:nvPr/>
        </p:nvGrpSpPr>
        <p:grpSpPr>
          <a:xfrm>
            <a:off x="1402560" y="597960"/>
            <a:ext cx="7659720" cy="4294440"/>
            <a:chOff x="1402560" y="597960"/>
            <a:chExt cx="7659720" cy="4294440"/>
          </a:xfrm>
        </p:grpSpPr>
        <p:grpSp>
          <p:nvGrpSpPr>
            <p:cNvPr id="310" name="Google Shape;58;p3"/>
            <p:cNvGrpSpPr/>
            <p:nvPr/>
          </p:nvGrpSpPr>
          <p:grpSpPr>
            <a:xfrm>
              <a:off x="8793720" y="597960"/>
              <a:ext cx="268560" cy="27000"/>
              <a:chOff x="8793720" y="597960"/>
              <a:chExt cx="268560" cy="27000"/>
            </a:xfrm>
          </p:grpSpPr>
          <p:sp>
            <p:nvSpPr>
              <p:cNvPr id="311" name="Google Shape;59;p3"/>
              <p:cNvSpPr/>
              <p:nvPr/>
            </p:nvSpPr>
            <p:spPr>
              <a:xfrm flipH="1">
                <a:off x="9034920" y="5979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12" name="Google Shape;60;p3"/>
              <p:cNvSpPr/>
              <p:nvPr/>
            </p:nvSpPr>
            <p:spPr>
              <a:xfrm flipH="1">
                <a:off x="8974800" y="5979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13" name="Google Shape;61;p3"/>
              <p:cNvSpPr/>
              <p:nvPr/>
            </p:nvSpPr>
            <p:spPr>
              <a:xfrm flipH="1">
                <a:off x="8914320" y="5979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14" name="Google Shape;62;p3"/>
              <p:cNvSpPr/>
              <p:nvPr/>
            </p:nvSpPr>
            <p:spPr>
              <a:xfrm flipH="1">
                <a:off x="8853840" y="5979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15" name="Google Shape;63;p3"/>
              <p:cNvSpPr/>
              <p:nvPr/>
            </p:nvSpPr>
            <p:spPr>
              <a:xfrm flipH="1">
                <a:off x="8793360" y="5979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nvGrpSpPr>
            <p:cNvPr id="316" name="Google Shape;64;p3"/>
            <p:cNvGrpSpPr/>
            <p:nvPr/>
          </p:nvGrpSpPr>
          <p:grpSpPr>
            <a:xfrm>
              <a:off x="1402560" y="4865400"/>
              <a:ext cx="268560" cy="27000"/>
              <a:chOff x="1402560" y="4865400"/>
              <a:chExt cx="268560" cy="27000"/>
            </a:xfrm>
          </p:grpSpPr>
          <p:sp>
            <p:nvSpPr>
              <p:cNvPr id="317" name="Google Shape;65;p3"/>
              <p:cNvSpPr/>
              <p:nvPr/>
            </p:nvSpPr>
            <p:spPr>
              <a:xfrm flipH="1">
                <a:off x="1643760" y="48654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18" name="Google Shape;66;p3"/>
              <p:cNvSpPr/>
              <p:nvPr/>
            </p:nvSpPr>
            <p:spPr>
              <a:xfrm flipH="1">
                <a:off x="1583280" y="48654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19" name="Google Shape;67;p3"/>
              <p:cNvSpPr/>
              <p:nvPr/>
            </p:nvSpPr>
            <p:spPr>
              <a:xfrm flipH="1">
                <a:off x="1522800" y="48654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20" name="Google Shape;68;p3"/>
              <p:cNvSpPr/>
              <p:nvPr/>
            </p:nvSpPr>
            <p:spPr>
              <a:xfrm flipH="1">
                <a:off x="1462320" y="48654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21" name="Google Shape;69;p3"/>
              <p:cNvSpPr/>
              <p:nvPr/>
            </p:nvSpPr>
            <p:spPr>
              <a:xfrm flipH="1">
                <a:off x="1402200" y="48654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sp>
        <p:nvSpPr>
          <p:cNvPr id="3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32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3" r:id="rId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324" name="Google Shape;484;p21"/>
          <p:cNvGrpSpPr/>
          <p:nvPr/>
        </p:nvGrpSpPr>
        <p:grpSpPr>
          <a:xfrm>
            <a:off x="522720" y="1800000"/>
            <a:ext cx="27000" cy="268560"/>
            <a:chOff x="522720" y="1800000"/>
            <a:chExt cx="27000" cy="268560"/>
          </a:xfrm>
        </p:grpSpPr>
        <p:sp>
          <p:nvSpPr>
            <p:cNvPr id="325" name="Google Shape;485;p21"/>
            <p:cNvSpPr/>
            <p:nvPr/>
          </p:nvSpPr>
          <p:spPr>
            <a:xfrm rot="5400000">
              <a:off x="522720" y="18000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26" name="Google Shape;486;p21"/>
            <p:cNvSpPr/>
            <p:nvPr/>
          </p:nvSpPr>
          <p:spPr>
            <a:xfrm rot="5400000">
              <a:off x="522720" y="18604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27" name="Google Shape;487;p21"/>
            <p:cNvSpPr/>
            <p:nvPr/>
          </p:nvSpPr>
          <p:spPr>
            <a:xfrm rot="5400000">
              <a:off x="522720" y="19209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28" name="Google Shape;488;p21"/>
            <p:cNvSpPr/>
            <p:nvPr/>
          </p:nvSpPr>
          <p:spPr>
            <a:xfrm rot="5400000">
              <a:off x="522720" y="19810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29" name="Google Shape;489;p21"/>
            <p:cNvSpPr/>
            <p:nvPr/>
          </p:nvSpPr>
          <p:spPr>
            <a:xfrm rot="5400000">
              <a:off x="522720" y="20415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pic>
        <p:nvPicPr>
          <p:cNvPr id="330" name="Google Shape;490;p21" descr=""/>
          <p:cNvPicPr/>
          <p:nvPr/>
        </p:nvPicPr>
        <p:blipFill>
          <a:blip r:embed="rId2"/>
          <a:srcRect l="51169" t="4835" r="0" b="80959"/>
          <a:stretch/>
        </p:blipFill>
        <p:spPr>
          <a:xfrm rot="10800000">
            <a:off x="7510320" y="4487400"/>
            <a:ext cx="2323800" cy="655920"/>
          </a:xfrm>
          <a:prstGeom prst="rect">
            <a:avLst/>
          </a:prstGeom>
          <a:noFill/>
          <a:ln w="0">
            <a:noFill/>
          </a:ln>
        </p:spPr>
      </p:pic>
      <p:sp>
        <p:nvSpPr>
          <p:cNvPr id="331" name="Google Shape;491;p21"/>
          <p:cNvSpPr/>
          <p:nvPr/>
        </p:nvSpPr>
        <p:spPr>
          <a:xfrm>
            <a:off x="8473680" y="328788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332" name="Google Shape;492;p21"/>
          <p:cNvGrpSpPr/>
          <p:nvPr/>
        </p:nvGrpSpPr>
        <p:grpSpPr>
          <a:xfrm>
            <a:off x="-411480" y="1022760"/>
            <a:ext cx="9961200" cy="3404880"/>
            <a:chOff x="-411480" y="1022760"/>
            <a:chExt cx="9961200" cy="3404880"/>
          </a:xfrm>
        </p:grpSpPr>
        <p:grpSp>
          <p:nvGrpSpPr>
            <p:cNvPr id="333" name="Google Shape;493;p21"/>
            <p:cNvGrpSpPr/>
            <p:nvPr/>
          </p:nvGrpSpPr>
          <p:grpSpPr>
            <a:xfrm>
              <a:off x="-411480" y="1022760"/>
              <a:ext cx="817200" cy="817200"/>
              <a:chOff x="-411480" y="1022760"/>
              <a:chExt cx="817200" cy="817200"/>
            </a:xfrm>
          </p:grpSpPr>
          <p:sp>
            <p:nvSpPr>
              <p:cNvPr id="334" name="Google Shape;494;p21"/>
              <p:cNvSpPr/>
              <p:nvPr/>
            </p:nvSpPr>
            <p:spPr>
              <a:xfrm>
                <a:off x="-411480" y="10227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35" name="Google Shape;495;p21"/>
              <p:cNvSpPr/>
              <p:nvPr/>
            </p:nvSpPr>
            <p:spPr>
              <a:xfrm>
                <a:off x="-369000" y="10652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36" name="Google Shape;496;p21"/>
              <p:cNvSpPr/>
              <p:nvPr/>
            </p:nvSpPr>
            <p:spPr>
              <a:xfrm>
                <a:off x="-329400" y="11048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37" name="Google Shape;497;p21"/>
              <p:cNvSpPr/>
              <p:nvPr/>
            </p:nvSpPr>
            <p:spPr>
              <a:xfrm>
                <a:off x="-288000" y="11462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38" name="Google Shape;498;p21"/>
              <p:cNvSpPr/>
              <p:nvPr/>
            </p:nvSpPr>
            <p:spPr>
              <a:xfrm>
                <a:off x="-246960" y="11872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39" name="Google Shape;499;p21"/>
              <p:cNvSpPr/>
              <p:nvPr/>
            </p:nvSpPr>
            <p:spPr>
              <a:xfrm>
                <a:off x="-205920" y="12283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40" name="Google Shape;500;p21"/>
              <p:cNvSpPr/>
              <p:nvPr/>
            </p:nvSpPr>
            <p:spPr>
              <a:xfrm>
                <a:off x="-160200" y="12740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41" name="Google Shape;501;p21"/>
              <p:cNvSpPr/>
              <p:nvPr/>
            </p:nvSpPr>
            <p:spPr>
              <a:xfrm>
                <a:off x="-114480" y="132012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342" name="Google Shape;502;p21"/>
            <p:cNvGrpSpPr/>
            <p:nvPr/>
          </p:nvGrpSpPr>
          <p:grpSpPr>
            <a:xfrm>
              <a:off x="8732520" y="3610440"/>
              <a:ext cx="817200" cy="817200"/>
              <a:chOff x="8732520" y="3610440"/>
              <a:chExt cx="817200" cy="817200"/>
            </a:xfrm>
          </p:grpSpPr>
          <p:sp>
            <p:nvSpPr>
              <p:cNvPr id="343" name="Google Shape;503;p21"/>
              <p:cNvSpPr/>
              <p:nvPr/>
            </p:nvSpPr>
            <p:spPr>
              <a:xfrm>
                <a:off x="8732520" y="361044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44" name="Google Shape;504;p21"/>
              <p:cNvSpPr/>
              <p:nvPr/>
            </p:nvSpPr>
            <p:spPr>
              <a:xfrm>
                <a:off x="8775000" y="365292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45" name="Google Shape;505;p21"/>
              <p:cNvSpPr/>
              <p:nvPr/>
            </p:nvSpPr>
            <p:spPr>
              <a:xfrm>
                <a:off x="8814600" y="369252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46" name="Google Shape;506;p21"/>
              <p:cNvSpPr/>
              <p:nvPr/>
            </p:nvSpPr>
            <p:spPr>
              <a:xfrm>
                <a:off x="8856000" y="373392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47" name="Google Shape;507;p21"/>
              <p:cNvSpPr/>
              <p:nvPr/>
            </p:nvSpPr>
            <p:spPr>
              <a:xfrm>
                <a:off x="8897040" y="377496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48" name="Google Shape;508;p21"/>
              <p:cNvSpPr/>
              <p:nvPr/>
            </p:nvSpPr>
            <p:spPr>
              <a:xfrm>
                <a:off x="8938080" y="381600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49" name="Google Shape;509;p21"/>
              <p:cNvSpPr/>
              <p:nvPr/>
            </p:nvSpPr>
            <p:spPr>
              <a:xfrm>
                <a:off x="8983800" y="386172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50" name="Google Shape;510;p21"/>
              <p:cNvSpPr/>
              <p:nvPr/>
            </p:nvSpPr>
            <p:spPr>
              <a:xfrm>
                <a:off x="9029880" y="390780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pic>
        <p:nvPicPr>
          <p:cNvPr id="351" name="Google Shape;511;p21" descr=""/>
          <p:cNvPicPr/>
          <p:nvPr/>
        </p:nvPicPr>
        <p:blipFill>
          <a:blip r:embed="rId3"/>
          <a:srcRect l="10330" t="19134" r="12747" b="11417"/>
          <a:stretch/>
        </p:blipFill>
        <p:spPr>
          <a:xfrm rot="16974600">
            <a:off x="-935280" y="-781920"/>
            <a:ext cx="2361600" cy="2081520"/>
          </a:xfrm>
          <a:prstGeom prst="rect">
            <a:avLst/>
          </a:prstGeom>
          <a:noFill/>
          <a:ln w="0">
            <a:noFill/>
          </a:ln>
        </p:spPr>
      </p:pic>
      <p:sp>
        <p:nvSpPr>
          <p:cNvPr id="3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35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5" r:id="rId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354" name="Google Shape;513;p22"/>
          <p:cNvGrpSpPr/>
          <p:nvPr/>
        </p:nvGrpSpPr>
        <p:grpSpPr>
          <a:xfrm>
            <a:off x="161640" y="1776240"/>
            <a:ext cx="8705520" cy="1820880"/>
            <a:chOff x="161640" y="1776240"/>
            <a:chExt cx="8705520" cy="1820880"/>
          </a:xfrm>
        </p:grpSpPr>
        <p:sp>
          <p:nvSpPr>
            <p:cNvPr id="355" name="Google Shape;514;p22"/>
            <p:cNvSpPr/>
            <p:nvPr/>
          </p:nvSpPr>
          <p:spPr>
            <a:xfrm flipH="1">
              <a:off x="8598600" y="33285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56" name="Google Shape;515;p22"/>
            <p:cNvSpPr/>
            <p:nvPr/>
          </p:nvSpPr>
          <p:spPr>
            <a:xfrm flipH="1">
              <a:off x="161640" y="177624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pic>
        <p:nvPicPr>
          <p:cNvPr id="357" name="Google Shape;521;p22" descr=""/>
          <p:cNvPicPr/>
          <p:nvPr/>
        </p:nvPicPr>
        <p:blipFill>
          <a:blip r:embed="rId2">
            <a:alphaModFix amt="58000"/>
          </a:blip>
          <a:srcRect l="2380" t="0" r="54203" b="55966"/>
          <a:stretch/>
        </p:blipFill>
        <p:spPr>
          <a:xfrm rot="3477600">
            <a:off x="-1032480" y="-1527840"/>
            <a:ext cx="2682720" cy="2642760"/>
          </a:xfrm>
          <a:prstGeom prst="rect">
            <a:avLst/>
          </a:prstGeom>
          <a:noFill/>
          <a:ln w="0">
            <a:noFill/>
          </a:ln>
        </p:spPr>
      </p:pic>
      <p:pic>
        <p:nvPicPr>
          <p:cNvPr id="358" name="Google Shape;522;p22" descr=""/>
          <p:cNvPicPr/>
          <p:nvPr/>
        </p:nvPicPr>
        <p:blipFill>
          <a:blip r:embed="rId3"/>
          <a:srcRect l="12358" t="17954" r="14903" b="23637"/>
          <a:stretch/>
        </p:blipFill>
        <p:spPr>
          <a:xfrm rot="8714400">
            <a:off x="7654680" y="3827520"/>
            <a:ext cx="2665080" cy="2091600"/>
          </a:xfrm>
          <a:prstGeom prst="rect">
            <a:avLst/>
          </a:prstGeom>
          <a:noFill/>
          <a:ln w="0">
            <a:noFill/>
          </a:ln>
        </p:spPr>
      </p:pic>
      <p:grpSp>
        <p:nvGrpSpPr>
          <p:cNvPr id="359" name="Google Shape;523;p22"/>
          <p:cNvGrpSpPr/>
          <p:nvPr/>
        </p:nvGrpSpPr>
        <p:grpSpPr>
          <a:xfrm>
            <a:off x="-590760" y="617040"/>
            <a:ext cx="10129680" cy="2570760"/>
            <a:chOff x="-590760" y="617040"/>
            <a:chExt cx="10129680" cy="2570760"/>
          </a:xfrm>
        </p:grpSpPr>
        <p:grpSp>
          <p:nvGrpSpPr>
            <p:cNvPr id="360" name="Google Shape;524;p22"/>
            <p:cNvGrpSpPr/>
            <p:nvPr/>
          </p:nvGrpSpPr>
          <p:grpSpPr>
            <a:xfrm>
              <a:off x="-590760" y="617040"/>
              <a:ext cx="1091160" cy="1091160"/>
              <a:chOff x="-590760" y="617040"/>
              <a:chExt cx="1091160" cy="1091160"/>
            </a:xfrm>
          </p:grpSpPr>
          <p:sp>
            <p:nvSpPr>
              <p:cNvPr id="361" name="Google Shape;525;p22"/>
              <p:cNvSpPr/>
              <p:nvPr/>
            </p:nvSpPr>
            <p:spPr>
              <a:xfrm>
                <a:off x="-590760" y="61704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62" name="Google Shape;526;p22"/>
              <p:cNvSpPr/>
              <p:nvPr/>
            </p:nvSpPr>
            <p:spPr>
              <a:xfrm>
                <a:off x="-534240" y="67356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63" name="Google Shape;527;p22"/>
              <p:cNvSpPr/>
              <p:nvPr/>
            </p:nvSpPr>
            <p:spPr>
              <a:xfrm>
                <a:off x="-481320" y="72648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64" name="Google Shape;528;p22"/>
              <p:cNvSpPr/>
              <p:nvPr/>
            </p:nvSpPr>
            <p:spPr>
              <a:xfrm>
                <a:off x="-426240" y="78156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65" name="Google Shape;529;p22"/>
              <p:cNvSpPr/>
              <p:nvPr/>
            </p:nvSpPr>
            <p:spPr>
              <a:xfrm>
                <a:off x="-371520" y="8362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66" name="Google Shape;530;p22"/>
              <p:cNvSpPr/>
              <p:nvPr/>
            </p:nvSpPr>
            <p:spPr>
              <a:xfrm>
                <a:off x="-316800" y="89100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67" name="Google Shape;531;p22"/>
              <p:cNvSpPr/>
              <p:nvPr/>
            </p:nvSpPr>
            <p:spPr>
              <a:xfrm>
                <a:off x="-255600" y="95220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68" name="Google Shape;532;p22"/>
              <p:cNvSpPr/>
              <p:nvPr/>
            </p:nvSpPr>
            <p:spPr>
              <a:xfrm>
                <a:off x="-194760" y="101304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369" name="Google Shape;533;p22"/>
            <p:cNvGrpSpPr/>
            <p:nvPr/>
          </p:nvGrpSpPr>
          <p:grpSpPr>
            <a:xfrm>
              <a:off x="8721720" y="2370600"/>
              <a:ext cx="817200" cy="817200"/>
              <a:chOff x="8721720" y="2370600"/>
              <a:chExt cx="817200" cy="817200"/>
            </a:xfrm>
          </p:grpSpPr>
          <p:sp>
            <p:nvSpPr>
              <p:cNvPr id="370" name="Google Shape;534;p22"/>
              <p:cNvSpPr/>
              <p:nvPr/>
            </p:nvSpPr>
            <p:spPr>
              <a:xfrm>
                <a:off x="8721720" y="237060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71" name="Google Shape;535;p22"/>
              <p:cNvSpPr/>
              <p:nvPr/>
            </p:nvSpPr>
            <p:spPr>
              <a:xfrm>
                <a:off x="8764200" y="241308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72" name="Google Shape;536;p22"/>
              <p:cNvSpPr/>
              <p:nvPr/>
            </p:nvSpPr>
            <p:spPr>
              <a:xfrm>
                <a:off x="8803800" y="24530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73" name="Google Shape;537;p22"/>
              <p:cNvSpPr/>
              <p:nvPr/>
            </p:nvSpPr>
            <p:spPr>
              <a:xfrm>
                <a:off x="8845200" y="249408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74" name="Google Shape;538;p22"/>
              <p:cNvSpPr/>
              <p:nvPr/>
            </p:nvSpPr>
            <p:spPr>
              <a:xfrm>
                <a:off x="8886240" y="25354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75" name="Google Shape;539;p22"/>
              <p:cNvSpPr/>
              <p:nvPr/>
            </p:nvSpPr>
            <p:spPr>
              <a:xfrm>
                <a:off x="8927280" y="25765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76" name="Google Shape;540;p22"/>
              <p:cNvSpPr/>
              <p:nvPr/>
            </p:nvSpPr>
            <p:spPr>
              <a:xfrm>
                <a:off x="8973000" y="26222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77" name="Google Shape;541;p22"/>
              <p:cNvSpPr/>
              <p:nvPr/>
            </p:nvSpPr>
            <p:spPr>
              <a:xfrm>
                <a:off x="9018720" y="26679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spTree>
  </p:cSld>
  <p:clrMap bg1="lt1" tx1="dk1" bg2="lt2" tx2="dk2" accent1="accent1" accent2="accent2" accent3="accent3" accent4="accent4" accent5="accent5" accent6="accent6" hlink="hlink" folHlink="folHlink"/>
  <p:sldLayoutIdLst>
    <p:sldLayoutId id="2147483677" r:id="rId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378" name="Google Shape;546;p23"/>
          <p:cNvSpPr/>
          <p:nvPr/>
        </p:nvSpPr>
        <p:spPr>
          <a:xfrm>
            <a:off x="8623440" y="324468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379" name="Google Shape;547;p23"/>
          <p:cNvGrpSpPr/>
          <p:nvPr/>
        </p:nvGrpSpPr>
        <p:grpSpPr>
          <a:xfrm>
            <a:off x="1340640" y="4840920"/>
            <a:ext cx="268560" cy="27000"/>
            <a:chOff x="1340640" y="4840920"/>
            <a:chExt cx="268560" cy="27000"/>
          </a:xfrm>
        </p:grpSpPr>
        <p:sp>
          <p:nvSpPr>
            <p:cNvPr id="380" name="Google Shape;548;p23"/>
            <p:cNvSpPr/>
            <p:nvPr/>
          </p:nvSpPr>
          <p:spPr>
            <a:xfrm>
              <a:off x="1340640" y="48409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81" name="Google Shape;549;p23"/>
            <p:cNvSpPr/>
            <p:nvPr/>
          </p:nvSpPr>
          <p:spPr>
            <a:xfrm>
              <a:off x="1401120" y="48409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82" name="Google Shape;550;p23"/>
            <p:cNvSpPr/>
            <p:nvPr/>
          </p:nvSpPr>
          <p:spPr>
            <a:xfrm>
              <a:off x="1461600" y="48409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83" name="Google Shape;551;p23"/>
            <p:cNvSpPr/>
            <p:nvPr/>
          </p:nvSpPr>
          <p:spPr>
            <a:xfrm>
              <a:off x="1522080" y="48409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384" name="Google Shape;552;p23"/>
            <p:cNvSpPr/>
            <p:nvPr/>
          </p:nvSpPr>
          <p:spPr>
            <a:xfrm>
              <a:off x="1582200" y="48409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nvGrpSpPr>
          <p:cNvPr id="385" name="Google Shape;553;p23"/>
          <p:cNvGrpSpPr/>
          <p:nvPr/>
        </p:nvGrpSpPr>
        <p:grpSpPr>
          <a:xfrm>
            <a:off x="-604800" y="3378960"/>
            <a:ext cx="8794440" cy="2042280"/>
            <a:chOff x="-604800" y="3378960"/>
            <a:chExt cx="8794440" cy="2042280"/>
          </a:xfrm>
        </p:grpSpPr>
        <p:grpSp>
          <p:nvGrpSpPr>
            <p:cNvPr id="386" name="Google Shape;554;p23"/>
            <p:cNvGrpSpPr/>
            <p:nvPr/>
          </p:nvGrpSpPr>
          <p:grpSpPr>
            <a:xfrm>
              <a:off x="7372440" y="4604040"/>
              <a:ext cx="817200" cy="817200"/>
              <a:chOff x="7372440" y="4604040"/>
              <a:chExt cx="817200" cy="817200"/>
            </a:xfrm>
          </p:grpSpPr>
          <p:sp>
            <p:nvSpPr>
              <p:cNvPr id="387" name="Google Shape;555;p23"/>
              <p:cNvSpPr/>
              <p:nvPr/>
            </p:nvSpPr>
            <p:spPr>
              <a:xfrm>
                <a:off x="7372440" y="460404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88" name="Google Shape;556;p23"/>
              <p:cNvSpPr/>
              <p:nvPr/>
            </p:nvSpPr>
            <p:spPr>
              <a:xfrm>
                <a:off x="7414920" y="464652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89" name="Google Shape;557;p23"/>
              <p:cNvSpPr/>
              <p:nvPr/>
            </p:nvSpPr>
            <p:spPr>
              <a:xfrm>
                <a:off x="7454520" y="468612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90" name="Google Shape;558;p23"/>
              <p:cNvSpPr/>
              <p:nvPr/>
            </p:nvSpPr>
            <p:spPr>
              <a:xfrm>
                <a:off x="7495920" y="472752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91" name="Google Shape;559;p23"/>
              <p:cNvSpPr/>
              <p:nvPr/>
            </p:nvSpPr>
            <p:spPr>
              <a:xfrm>
                <a:off x="7536960" y="476856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92" name="Google Shape;560;p23"/>
              <p:cNvSpPr/>
              <p:nvPr/>
            </p:nvSpPr>
            <p:spPr>
              <a:xfrm>
                <a:off x="7578000" y="480960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93" name="Google Shape;561;p23"/>
              <p:cNvSpPr/>
              <p:nvPr/>
            </p:nvSpPr>
            <p:spPr>
              <a:xfrm>
                <a:off x="7623720" y="485532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94" name="Google Shape;562;p23"/>
              <p:cNvSpPr/>
              <p:nvPr/>
            </p:nvSpPr>
            <p:spPr>
              <a:xfrm>
                <a:off x="7669440" y="490104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395" name="Google Shape;563;p23"/>
            <p:cNvGrpSpPr/>
            <p:nvPr/>
          </p:nvGrpSpPr>
          <p:grpSpPr>
            <a:xfrm>
              <a:off x="-604800" y="3378960"/>
              <a:ext cx="1091160" cy="1091160"/>
              <a:chOff x="-604800" y="3378960"/>
              <a:chExt cx="1091160" cy="1091160"/>
            </a:xfrm>
          </p:grpSpPr>
          <p:sp>
            <p:nvSpPr>
              <p:cNvPr id="396" name="Google Shape;564;p23"/>
              <p:cNvSpPr/>
              <p:nvPr/>
            </p:nvSpPr>
            <p:spPr>
              <a:xfrm>
                <a:off x="-604800" y="337896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97" name="Google Shape;565;p23"/>
              <p:cNvSpPr/>
              <p:nvPr/>
            </p:nvSpPr>
            <p:spPr>
              <a:xfrm>
                <a:off x="-548280" y="343548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98" name="Google Shape;566;p23"/>
              <p:cNvSpPr/>
              <p:nvPr/>
            </p:nvSpPr>
            <p:spPr>
              <a:xfrm>
                <a:off x="-495000" y="348876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399" name="Google Shape;567;p23"/>
              <p:cNvSpPr/>
              <p:nvPr/>
            </p:nvSpPr>
            <p:spPr>
              <a:xfrm>
                <a:off x="-440280" y="354348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00" name="Google Shape;568;p23"/>
              <p:cNvSpPr/>
              <p:nvPr/>
            </p:nvSpPr>
            <p:spPr>
              <a:xfrm>
                <a:off x="-385200" y="359856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01" name="Google Shape;569;p23"/>
              <p:cNvSpPr/>
              <p:nvPr/>
            </p:nvSpPr>
            <p:spPr>
              <a:xfrm>
                <a:off x="-330480" y="365328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02" name="Google Shape;570;p23"/>
              <p:cNvSpPr/>
              <p:nvPr/>
            </p:nvSpPr>
            <p:spPr>
              <a:xfrm>
                <a:off x="-269640" y="371412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03" name="Google Shape;571;p23"/>
              <p:cNvSpPr/>
              <p:nvPr/>
            </p:nvSpPr>
            <p:spPr>
              <a:xfrm>
                <a:off x="-208440" y="377532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pic>
        <p:nvPicPr>
          <p:cNvPr id="404" name="Google Shape;572;p23" descr=""/>
          <p:cNvPicPr/>
          <p:nvPr/>
        </p:nvPicPr>
        <p:blipFill>
          <a:blip r:embed="rId2"/>
          <a:srcRect l="13851" t="18886" r="14190" b="15033"/>
          <a:stretch/>
        </p:blipFill>
        <p:spPr>
          <a:xfrm rot="996000">
            <a:off x="-1119600" y="3794040"/>
            <a:ext cx="2401560" cy="2153520"/>
          </a:xfrm>
          <a:prstGeom prst="rect">
            <a:avLst/>
          </a:prstGeom>
          <a:noFill/>
          <a:ln w="0">
            <a:noFill/>
          </a:ln>
        </p:spPr>
      </p:pic>
      <p:pic>
        <p:nvPicPr>
          <p:cNvPr id="405" name="Google Shape;573;p23" descr=""/>
          <p:cNvPicPr/>
          <p:nvPr/>
        </p:nvPicPr>
        <p:blipFill>
          <a:blip r:embed="rId3"/>
          <a:srcRect l="25238" t="0" r="24663" b="0"/>
          <a:stretch/>
        </p:blipFill>
        <p:spPr>
          <a:xfrm flipH="1" rot="9390600">
            <a:off x="7620120" y="3886200"/>
            <a:ext cx="2039760" cy="21535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79" r:id="rId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406" name="Google Shape;582;p24"/>
          <p:cNvGrpSpPr/>
          <p:nvPr/>
        </p:nvGrpSpPr>
        <p:grpSpPr>
          <a:xfrm>
            <a:off x="522720" y="3519720"/>
            <a:ext cx="27000" cy="268560"/>
            <a:chOff x="522720" y="3519720"/>
            <a:chExt cx="27000" cy="268560"/>
          </a:xfrm>
        </p:grpSpPr>
        <p:sp>
          <p:nvSpPr>
            <p:cNvPr id="407" name="Google Shape;583;p24"/>
            <p:cNvSpPr/>
            <p:nvPr/>
          </p:nvSpPr>
          <p:spPr>
            <a:xfrm rot="5400000">
              <a:off x="522720" y="3519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08" name="Google Shape;584;p24"/>
            <p:cNvSpPr/>
            <p:nvPr/>
          </p:nvSpPr>
          <p:spPr>
            <a:xfrm rot="5400000">
              <a:off x="522720" y="35802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09" name="Google Shape;585;p24"/>
            <p:cNvSpPr/>
            <p:nvPr/>
          </p:nvSpPr>
          <p:spPr>
            <a:xfrm rot="5400000">
              <a:off x="522720" y="36406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10" name="Google Shape;586;p24"/>
            <p:cNvSpPr/>
            <p:nvPr/>
          </p:nvSpPr>
          <p:spPr>
            <a:xfrm rot="5400000">
              <a:off x="522720" y="37011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11" name="Google Shape;587;p24"/>
            <p:cNvSpPr/>
            <p:nvPr/>
          </p:nvSpPr>
          <p:spPr>
            <a:xfrm rot="5400000">
              <a:off x="522720" y="37612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412" name="Google Shape;588;p24"/>
          <p:cNvSpPr/>
          <p:nvPr/>
        </p:nvSpPr>
        <p:spPr>
          <a:xfrm>
            <a:off x="8430840" y="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13" name="Google Shape;589;p24"/>
          <p:cNvSpPr/>
          <p:nvPr/>
        </p:nvSpPr>
        <p:spPr>
          <a:xfrm>
            <a:off x="8430840" y="9234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414" name="Google Shape;590;p24"/>
          <p:cNvGrpSpPr/>
          <p:nvPr/>
        </p:nvGrpSpPr>
        <p:grpSpPr>
          <a:xfrm>
            <a:off x="-259200" y="1099080"/>
            <a:ext cx="9991800" cy="2489760"/>
            <a:chOff x="-259200" y="1099080"/>
            <a:chExt cx="9991800" cy="2489760"/>
          </a:xfrm>
        </p:grpSpPr>
        <p:grpSp>
          <p:nvGrpSpPr>
            <p:cNvPr id="415" name="Google Shape;591;p24"/>
            <p:cNvGrpSpPr/>
            <p:nvPr/>
          </p:nvGrpSpPr>
          <p:grpSpPr>
            <a:xfrm>
              <a:off x="-259200" y="2771640"/>
              <a:ext cx="817200" cy="817200"/>
              <a:chOff x="-259200" y="2771640"/>
              <a:chExt cx="817200" cy="817200"/>
            </a:xfrm>
          </p:grpSpPr>
          <p:sp>
            <p:nvSpPr>
              <p:cNvPr id="416" name="Google Shape;592;p24"/>
              <p:cNvSpPr/>
              <p:nvPr/>
            </p:nvSpPr>
            <p:spPr>
              <a:xfrm>
                <a:off x="-259200" y="277164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17" name="Google Shape;593;p24"/>
              <p:cNvSpPr/>
              <p:nvPr/>
            </p:nvSpPr>
            <p:spPr>
              <a:xfrm>
                <a:off x="-216720" y="281412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18" name="Google Shape;594;p24"/>
              <p:cNvSpPr/>
              <p:nvPr/>
            </p:nvSpPr>
            <p:spPr>
              <a:xfrm>
                <a:off x="-176760" y="285372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19" name="Google Shape;595;p24"/>
              <p:cNvSpPr/>
              <p:nvPr/>
            </p:nvSpPr>
            <p:spPr>
              <a:xfrm>
                <a:off x="-135720" y="289512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20" name="Google Shape;596;p24"/>
              <p:cNvSpPr/>
              <p:nvPr/>
            </p:nvSpPr>
            <p:spPr>
              <a:xfrm>
                <a:off x="-94680" y="293616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21" name="Google Shape;597;p24"/>
              <p:cNvSpPr/>
              <p:nvPr/>
            </p:nvSpPr>
            <p:spPr>
              <a:xfrm>
                <a:off x="-53280" y="297720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22" name="Google Shape;598;p24"/>
              <p:cNvSpPr/>
              <p:nvPr/>
            </p:nvSpPr>
            <p:spPr>
              <a:xfrm>
                <a:off x="-7560" y="302292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23" name="Google Shape;599;p24"/>
              <p:cNvSpPr/>
              <p:nvPr/>
            </p:nvSpPr>
            <p:spPr>
              <a:xfrm>
                <a:off x="38160" y="306900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424" name="Google Shape;600;p24"/>
            <p:cNvGrpSpPr/>
            <p:nvPr/>
          </p:nvGrpSpPr>
          <p:grpSpPr>
            <a:xfrm>
              <a:off x="8641080" y="1099080"/>
              <a:ext cx="1091520" cy="1091520"/>
              <a:chOff x="8641080" y="1099080"/>
              <a:chExt cx="1091520" cy="1091520"/>
            </a:xfrm>
          </p:grpSpPr>
          <p:sp>
            <p:nvSpPr>
              <p:cNvPr id="425" name="Google Shape;601;p24"/>
              <p:cNvSpPr/>
              <p:nvPr/>
            </p:nvSpPr>
            <p:spPr>
              <a:xfrm>
                <a:off x="8641080" y="1099080"/>
                <a:ext cx="1091520" cy="10915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26" name="Google Shape;602;p24"/>
              <p:cNvSpPr/>
              <p:nvPr/>
            </p:nvSpPr>
            <p:spPr>
              <a:xfrm>
                <a:off x="8697600" y="115560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27" name="Google Shape;603;p24"/>
              <p:cNvSpPr/>
              <p:nvPr/>
            </p:nvSpPr>
            <p:spPr>
              <a:xfrm>
                <a:off x="8750520" y="120852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28" name="Google Shape;604;p24"/>
              <p:cNvSpPr/>
              <p:nvPr/>
            </p:nvSpPr>
            <p:spPr>
              <a:xfrm>
                <a:off x="8805600" y="126360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29" name="Google Shape;605;p24"/>
              <p:cNvSpPr/>
              <p:nvPr/>
            </p:nvSpPr>
            <p:spPr>
              <a:xfrm>
                <a:off x="8860680" y="131832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30" name="Google Shape;606;p24"/>
              <p:cNvSpPr/>
              <p:nvPr/>
            </p:nvSpPr>
            <p:spPr>
              <a:xfrm>
                <a:off x="8915400" y="1373040"/>
                <a:ext cx="543240" cy="543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31" name="Google Shape;607;p24"/>
              <p:cNvSpPr/>
              <p:nvPr/>
            </p:nvSpPr>
            <p:spPr>
              <a:xfrm>
                <a:off x="8976240" y="1434240"/>
                <a:ext cx="421200" cy="421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32" name="Google Shape;608;p24"/>
              <p:cNvSpPr/>
              <p:nvPr/>
            </p:nvSpPr>
            <p:spPr>
              <a:xfrm>
                <a:off x="9037440" y="149508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pic>
        <p:nvPicPr>
          <p:cNvPr id="433" name="Google Shape;609;p24" descr=""/>
          <p:cNvPicPr/>
          <p:nvPr/>
        </p:nvPicPr>
        <p:blipFill>
          <a:blip r:embed="rId2"/>
          <a:srcRect l="21721" t="0" r="22381" b="0"/>
          <a:stretch/>
        </p:blipFill>
        <p:spPr>
          <a:xfrm>
            <a:off x="-729720" y="3156480"/>
            <a:ext cx="2070000" cy="195228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81" r:id="rId3"/>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434" name="Google Shape;611;p25" descr=""/>
          <p:cNvPicPr/>
          <p:nvPr/>
        </p:nvPicPr>
        <p:blipFill>
          <a:blip r:embed="rId2">
            <a:alphaModFix amt="70000"/>
          </a:blip>
          <a:srcRect l="57128" t="18431" r="0" b="44949"/>
          <a:stretch/>
        </p:blipFill>
        <p:spPr>
          <a:xfrm flipH="1" rot="5669400">
            <a:off x="-819360" y="-705600"/>
            <a:ext cx="2143080" cy="1786680"/>
          </a:xfrm>
          <a:prstGeom prst="rect">
            <a:avLst/>
          </a:prstGeom>
          <a:noFill/>
          <a:ln w="0">
            <a:noFill/>
          </a:ln>
        </p:spPr>
      </p:pic>
      <p:sp>
        <p:nvSpPr>
          <p:cNvPr id="435" name="Google Shape;612;p25"/>
          <p:cNvSpPr/>
          <p:nvPr/>
        </p:nvSpPr>
        <p:spPr>
          <a:xfrm>
            <a:off x="8565120" y="301464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436" name="Google Shape;613;p25"/>
          <p:cNvGrpSpPr/>
          <p:nvPr/>
        </p:nvGrpSpPr>
        <p:grpSpPr>
          <a:xfrm>
            <a:off x="-411840" y="917640"/>
            <a:ext cx="10098720" cy="3535920"/>
            <a:chOff x="-411840" y="917640"/>
            <a:chExt cx="10098720" cy="3535920"/>
          </a:xfrm>
        </p:grpSpPr>
        <p:grpSp>
          <p:nvGrpSpPr>
            <p:cNvPr id="437" name="Google Shape;614;p25"/>
            <p:cNvGrpSpPr/>
            <p:nvPr/>
          </p:nvGrpSpPr>
          <p:grpSpPr>
            <a:xfrm>
              <a:off x="8595360" y="3362040"/>
              <a:ext cx="1091520" cy="1091520"/>
              <a:chOff x="8595360" y="3362040"/>
              <a:chExt cx="1091520" cy="1091520"/>
            </a:xfrm>
          </p:grpSpPr>
          <p:sp>
            <p:nvSpPr>
              <p:cNvPr id="438" name="Google Shape;615;p25"/>
              <p:cNvSpPr/>
              <p:nvPr/>
            </p:nvSpPr>
            <p:spPr>
              <a:xfrm>
                <a:off x="8595360" y="3362040"/>
                <a:ext cx="1091520" cy="10915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39" name="Google Shape;616;p25"/>
              <p:cNvSpPr/>
              <p:nvPr/>
            </p:nvSpPr>
            <p:spPr>
              <a:xfrm>
                <a:off x="8651880" y="341856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40" name="Google Shape;617;p25"/>
              <p:cNvSpPr/>
              <p:nvPr/>
            </p:nvSpPr>
            <p:spPr>
              <a:xfrm>
                <a:off x="8704800" y="347148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41" name="Google Shape;618;p25"/>
              <p:cNvSpPr/>
              <p:nvPr/>
            </p:nvSpPr>
            <p:spPr>
              <a:xfrm>
                <a:off x="8759880" y="352656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42" name="Google Shape;619;p25"/>
              <p:cNvSpPr/>
              <p:nvPr/>
            </p:nvSpPr>
            <p:spPr>
              <a:xfrm>
                <a:off x="8814960" y="35812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43" name="Google Shape;620;p25"/>
              <p:cNvSpPr/>
              <p:nvPr/>
            </p:nvSpPr>
            <p:spPr>
              <a:xfrm>
                <a:off x="8869680" y="3636000"/>
                <a:ext cx="543240" cy="543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44" name="Google Shape;621;p25"/>
              <p:cNvSpPr/>
              <p:nvPr/>
            </p:nvSpPr>
            <p:spPr>
              <a:xfrm>
                <a:off x="8930520" y="3697200"/>
                <a:ext cx="421200" cy="421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45" name="Google Shape;622;p25"/>
              <p:cNvSpPr/>
              <p:nvPr/>
            </p:nvSpPr>
            <p:spPr>
              <a:xfrm>
                <a:off x="8991720" y="375804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446" name="Google Shape;623;p25"/>
            <p:cNvGrpSpPr/>
            <p:nvPr/>
          </p:nvGrpSpPr>
          <p:grpSpPr>
            <a:xfrm>
              <a:off x="-411840" y="917640"/>
              <a:ext cx="817200" cy="817200"/>
              <a:chOff x="-411840" y="917640"/>
              <a:chExt cx="817200" cy="817200"/>
            </a:xfrm>
          </p:grpSpPr>
          <p:sp>
            <p:nvSpPr>
              <p:cNvPr id="447" name="Google Shape;624;p25"/>
              <p:cNvSpPr/>
              <p:nvPr/>
            </p:nvSpPr>
            <p:spPr>
              <a:xfrm>
                <a:off x="-411840" y="91764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48" name="Google Shape;625;p25"/>
              <p:cNvSpPr/>
              <p:nvPr/>
            </p:nvSpPr>
            <p:spPr>
              <a:xfrm>
                <a:off x="-369360" y="96012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49" name="Google Shape;626;p25"/>
              <p:cNvSpPr/>
              <p:nvPr/>
            </p:nvSpPr>
            <p:spPr>
              <a:xfrm>
                <a:off x="-329760" y="10000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50" name="Google Shape;627;p25"/>
              <p:cNvSpPr/>
              <p:nvPr/>
            </p:nvSpPr>
            <p:spPr>
              <a:xfrm>
                <a:off x="-288360" y="104112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51" name="Google Shape;628;p25"/>
              <p:cNvSpPr/>
              <p:nvPr/>
            </p:nvSpPr>
            <p:spPr>
              <a:xfrm>
                <a:off x="-247320" y="108216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52" name="Google Shape;629;p25"/>
              <p:cNvSpPr/>
              <p:nvPr/>
            </p:nvSpPr>
            <p:spPr>
              <a:xfrm>
                <a:off x="-206280" y="112356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53" name="Google Shape;630;p25"/>
              <p:cNvSpPr/>
              <p:nvPr/>
            </p:nvSpPr>
            <p:spPr>
              <a:xfrm>
                <a:off x="-160560" y="116928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54" name="Google Shape;631;p25"/>
              <p:cNvSpPr/>
              <p:nvPr/>
            </p:nvSpPr>
            <p:spPr>
              <a:xfrm>
                <a:off x="-114840" y="121500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grpSp>
        <p:nvGrpSpPr>
          <p:cNvPr id="455" name="Google Shape;641;p25"/>
          <p:cNvGrpSpPr/>
          <p:nvPr/>
        </p:nvGrpSpPr>
        <p:grpSpPr>
          <a:xfrm>
            <a:off x="466560" y="1690920"/>
            <a:ext cx="27000" cy="268560"/>
            <a:chOff x="466560" y="1690920"/>
            <a:chExt cx="27000" cy="268560"/>
          </a:xfrm>
        </p:grpSpPr>
        <p:sp>
          <p:nvSpPr>
            <p:cNvPr id="456" name="Google Shape;642;p25"/>
            <p:cNvSpPr/>
            <p:nvPr/>
          </p:nvSpPr>
          <p:spPr>
            <a:xfrm rot="5400000">
              <a:off x="466560" y="16909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57" name="Google Shape;643;p25"/>
            <p:cNvSpPr/>
            <p:nvPr/>
          </p:nvSpPr>
          <p:spPr>
            <a:xfrm rot="5400000">
              <a:off x="466560" y="17514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58" name="Google Shape;644;p25"/>
            <p:cNvSpPr/>
            <p:nvPr/>
          </p:nvSpPr>
          <p:spPr>
            <a:xfrm rot="5400000">
              <a:off x="466560" y="18118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59" name="Google Shape;645;p25"/>
            <p:cNvSpPr/>
            <p:nvPr/>
          </p:nvSpPr>
          <p:spPr>
            <a:xfrm rot="5400000">
              <a:off x="466560" y="18723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60" name="Google Shape;646;p25"/>
            <p:cNvSpPr/>
            <p:nvPr/>
          </p:nvSpPr>
          <p:spPr>
            <a:xfrm rot="5400000">
              <a:off x="466560" y="19324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pic>
        <p:nvPicPr>
          <p:cNvPr id="461" name="Google Shape;647;p25" descr=""/>
          <p:cNvPicPr/>
          <p:nvPr/>
        </p:nvPicPr>
        <p:blipFill>
          <a:blip r:embed="rId3"/>
          <a:srcRect l="14452" t="0" r="15323" b="0"/>
          <a:stretch/>
        </p:blipFill>
        <p:spPr>
          <a:xfrm flipH="1">
            <a:off x="7770960" y="3418560"/>
            <a:ext cx="2691720" cy="201996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83" r:id="rId4"/>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462" name="Google Shape;649;p26"/>
          <p:cNvGrpSpPr/>
          <p:nvPr/>
        </p:nvGrpSpPr>
        <p:grpSpPr>
          <a:xfrm>
            <a:off x="-543240" y="655920"/>
            <a:ext cx="9751320" cy="1166760"/>
            <a:chOff x="-543240" y="655920"/>
            <a:chExt cx="9751320" cy="1166760"/>
          </a:xfrm>
        </p:grpSpPr>
        <p:grpSp>
          <p:nvGrpSpPr>
            <p:cNvPr id="463" name="Google Shape;650;p26"/>
            <p:cNvGrpSpPr/>
            <p:nvPr/>
          </p:nvGrpSpPr>
          <p:grpSpPr>
            <a:xfrm>
              <a:off x="8390880" y="1005480"/>
              <a:ext cx="817200" cy="817200"/>
              <a:chOff x="8390880" y="1005480"/>
              <a:chExt cx="817200" cy="817200"/>
            </a:xfrm>
          </p:grpSpPr>
          <p:sp>
            <p:nvSpPr>
              <p:cNvPr id="464" name="Google Shape;651;p26"/>
              <p:cNvSpPr/>
              <p:nvPr/>
            </p:nvSpPr>
            <p:spPr>
              <a:xfrm flipV="1">
                <a:off x="8390880" y="100548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65" name="Google Shape;652;p26"/>
              <p:cNvSpPr/>
              <p:nvPr/>
            </p:nvSpPr>
            <p:spPr>
              <a:xfrm flipV="1">
                <a:off x="8433360" y="104796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66" name="Google Shape;653;p26"/>
              <p:cNvSpPr/>
              <p:nvPr/>
            </p:nvSpPr>
            <p:spPr>
              <a:xfrm flipV="1">
                <a:off x="8472960" y="108756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67" name="Google Shape;654;p26"/>
              <p:cNvSpPr/>
              <p:nvPr/>
            </p:nvSpPr>
            <p:spPr>
              <a:xfrm flipV="1">
                <a:off x="8514360" y="112896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68" name="Google Shape;655;p26"/>
              <p:cNvSpPr/>
              <p:nvPr/>
            </p:nvSpPr>
            <p:spPr>
              <a:xfrm flipV="1">
                <a:off x="8555400" y="117000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69" name="Google Shape;656;p26"/>
              <p:cNvSpPr/>
              <p:nvPr/>
            </p:nvSpPr>
            <p:spPr>
              <a:xfrm flipV="1">
                <a:off x="8596440" y="121104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70" name="Google Shape;657;p26"/>
              <p:cNvSpPr/>
              <p:nvPr/>
            </p:nvSpPr>
            <p:spPr>
              <a:xfrm flipV="1">
                <a:off x="8642160" y="125676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71" name="Google Shape;658;p26"/>
              <p:cNvSpPr/>
              <p:nvPr/>
            </p:nvSpPr>
            <p:spPr>
              <a:xfrm flipV="1">
                <a:off x="8687880" y="130248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472" name="Google Shape;659;p26"/>
            <p:cNvGrpSpPr/>
            <p:nvPr/>
          </p:nvGrpSpPr>
          <p:grpSpPr>
            <a:xfrm>
              <a:off x="-543240" y="655920"/>
              <a:ext cx="1091160" cy="1091160"/>
              <a:chOff x="-543240" y="655920"/>
              <a:chExt cx="1091160" cy="1091160"/>
            </a:xfrm>
          </p:grpSpPr>
          <p:sp>
            <p:nvSpPr>
              <p:cNvPr id="473" name="Google Shape;660;p26"/>
              <p:cNvSpPr/>
              <p:nvPr/>
            </p:nvSpPr>
            <p:spPr>
              <a:xfrm flipV="1">
                <a:off x="-542880" y="65520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74" name="Google Shape;661;p26"/>
              <p:cNvSpPr/>
              <p:nvPr/>
            </p:nvSpPr>
            <p:spPr>
              <a:xfrm flipV="1">
                <a:off x="-486360" y="71172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75" name="Google Shape;662;p26"/>
              <p:cNvSpPr/>
              <p:nvPr/>
            </p:nvSpPr>
            <p:spPr>
              <a:xfrm flipV="1">
                <a:off x="-433080" y="77040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76" name="Google Shape;663;p26"/>
              <p:cNvSpPr/>
              <p:nvPr/>
            </p:nvSpPr>
            <p:spPr>
              <a:xfrm flipV="1">
                <a:off x="-378360" y="82548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77" name="Google Shape;664;p26"/>
              <p:cNvSpPr/>
              <p:nvPr/>
            </p:nvSpPr>
            <p:spPr>
              <a:xfrm flipV="1">
                <a:off x="-323280" y="88020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78" name="Google Shape;665;p26"/>
              <p:cNvSpPr/>
              <p:nvPr/>
            </p:nvSpPr>
            <p:spPr>
              <a:xfrm flipV="1">
                <a:off x="-268560" y="93492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79" name="Google Shape;666;p26"/>
              <p:cNvSpPr/>
              <p:nvPr/>
            </p:nvSpPr>
            <p:spPr>
              <a:xfrm flipV="1">
                <a:off x="-207720" y="99612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80" name="Google Shape;667;p26"/>
              <p:cNvSpPr/>
              <p:nvPr/>
            </p:nvSpPr>
            <p:spPr>
              <a:xfrm flipV="1">
                <a:off x="-146520" y="105696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sp>
        <p:nvSpPr>
          <p:cNvPr id="481" name="Google Shape;681;p26"/>
          <p:cNvSpPr/>
          <p:nvPr/>
        </p:nvSpPr>
        <p:spPr>
          <a:xfrm flipH="1" rot="10800000">
            <a:off x="371880" y="17820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482" name="Google Shape;682;p26"/>
          <p:cNvGrpSpPr/>
          <p:nvPr/>
        </p:nvGrpSpPr>
        <p:grpSpPr>
          <a:xfrm>
            <a:off x="8688600" y="2053440"/>
            <a:ext cx="27000" cy="268560"/>
            <a:chOff x="8688600" y="2053440"/>
            <a:chExt cx="27000" cy="268560"/>
          </a:xfrm>
        </p:grpSpPr>
        <p:sp>
          <p:nvSpPr>
            <p:cNvPr id="483" name="Google Shape;683;p26"/>
            <p:cNvSpPr/>
            <p:nvPr/>
          </p:nvSpPr>
          <p:spPr>
            <a:xfrm flipV="1" rot="5400000">
              <a:off x="8688600" y="20530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84" name="Google Shape;684;p26"/>
            <p:cNvSpPr/>
            <p:nvPr/>
          </p:nvSpPr>
          <p:spPr>
            <a:xfrm flipV="1" rot="5400000">
              <a:off x="8688600" y="21135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85" name="Google Shape;685;p26"/>
            <p:cNvSpPr/>
            <p:nvPr/>
          </p:nvSpPr>
          <p:spPr>
            <a:xfrm flipV="1" rot="5400000">
              <a:off x="8688600" y="21740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86" name="Google Shape;686;p26"/>
            <p:cNvSpPr/>
            <p:nvPr/>
          </p:nvSpPr>
          <p:spPr>
            <a:xfrm flipV="1" rot="5400000">
              <a:off x="8688600" y="22345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87" name="Google Shape;687;p26"/>
            <p:cNvSpPr/>
            <p:nvPr/>
          </p:nvSpPr>
          <p:spPr>
            <a:xfrm flipV="1" rot="5400000">
              <a:off x="8688600" y="2294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pic>
        <p:nvPicPr>
          <p:cNvPr id="488" name="Google Shape;688;p26" descr=""/>
          <p:cNvPicPr/>
          <p:nvPr/>
        </p:nvPicPr>
        <p:blipFill>
          <a:blip r:embed="rId2"/>
          <a:srcRect l="25238" t="0" r="24663" b="0"/>
          <a:stretch/>
        </p:blipFill>
        <p:spPr>
          <a:xfrm rot="1409400">
            <a:off x="7876800" y="-896760"/>
            <a:ext cx="2039760" cy="2153520"/>
          </a:xfrm>
          <a:prstGeom prst="rect">
            <a:avLst/>
          </a:prstGeom>
          <a:noFill/>
          <a:ln w="0">
            <a:noFill/>
          </a:ln>
        </p:spPr>
      </p:pic>
      <p:pic>
        <p:nvPicPr>
          <p:cNvPr id="489" name="Google Shape;689;p26" descr=""/>
          <p:cNvPicPr/>
          <p:nvPr/>
        </p:nvPicPr>
        <p:blipFill>
          <a:blip r:embed="rId3"/>
          <a:srcRect l="13851" t="18886" r="14190" b="15033"/>
          <a:stretch/>
        </p:blipFill>
        <p:spPr>
          <a:xfrm flipH="1" rot="9804000">
            <a:off x="-1091160" y="-804960"/>
            <a:ext cx="2401560" cy="21535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85" r:id="rId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3" name="Google Shape;9;p2"/>
          <p:cNvSpPr/>
          <p:nvPr/>
        </p:nvSpPr>
        <p:spPr>
          <a:xfrm>
            <a:off x="8341920" y="4644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pic>
        <p:nvPicPr>
          <p:cNvPr id="44" name="Google Shape;10;p2" descr=""/>
          <p:cNvPicPr/>
          <p:nvPr/>
        </p:nvPicPr>
        <p:blipFill>
          <a:blip r:embed="rId2"/>
          <a:srcRect l="25238" t="0" r="24663" b="0"/>
          <a:stretch/>
        </p:blipFill>
        <p:spPr>
          <a:xfrm flipH="1">
            <a:off x="-353520" y="-484200"/>
            <a:ext cx="1726920" cy="1823040"/>
          </a:xfrm>
          <a:prstGeom prst="rect">
            <a:avLst/>
          </a:prstGeom>
          <a:noFill/>
          <a:ln w="0">
            <a:noFill/>
          </a:ln>
        </p:spPr>
      </p:pic>
      <p:pic>
        <p:nvPicPr>
          <p:cNvPr id="45" name="Google Shape;11;p2" descr=""/>
          <p:cNvPicPr/>
          <p:nvPr/>
        </p:nvPicPr>
        <p:blipFill>
          <a:blip r:embed="rId3"/>
          <a:srcRect l="15575" t="0" r="17319" b="0"/>
          <a:stretch/>
        </p:blipFill>
        <p:spPr>
          <a:xfrm rot="7309200">
            <a:off x="7876440" y="3690360"/>
            <a:ext cx="2319120" cy="1823040"/>
          </a:xfrm>
          <a:prstGeom prst="rect">
            <a:avLst/>
          </a:prstGeom>
          <a:noFill/>
          <a:ln w="0">
            <a:noFill/>
          </a:ln>
        </p:spPr>
      </p:pic>
      <p:grpSp>
        <p:nvGrpSpPr>
          <p:cNvPr id="46" name="Google Shape;12;p2"/>
          <p:cNvGrpSpPr/>
          <p:nvPr/>
        </p:nvGrpSpPr>
        <p:grpSpPr>
          <a:xfrm>
            <a:off x="241920" y="185040"/>
            <a:ext cx="8597160" cy="2908080"/>
            <a:chOff x="241920" y="185040"/>
            <a:chExt cx="8597160" cy="2908080"/>
          </a:xfrm>
        </p:grpSpPr>
        <p:sp>
          <p:nvSpPr>
            <p:cNvPr id="47" name="Google Shape;13;p2"/>
            <p:cNvSpPr/>
            <p:nvPr/>
          </p:nvSpPr>
          <p:spPr>
            <a:xfrm>
              <a:off x="241920" y="17481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8" name="Google Shape;14;p2"/>
            <p:cNvSpPr/>
            <p:nvPr/>
          </p:nvSpPr>
          <p:spPr>
            <a:xfrm>
              <a:off x="6123960" y="18504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49" name="Google Shape;15;p2"/>
            <p:cNvSpPr/>
            <p:nvPr/>
          </p:nvSpPr>
          <p:spPr>
            <a:xfrm>
              <a:off x="8570520" y="28245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nvGrpSpPr>
          <p:cNvPr id="50" name="Google Shape;16;p2"/>
          <p:cNvGrpSpPr/>
          <p:nvPr/>
        </p:nvGrpSpPr>
        <p:grpSpPr>
          <a:xfrm>
            <a:off x="2450520" y="305640"/>
            <a:ext cx="2252880" cy="4569480"/>
            <a:chOff x="2450520" y="305640"/>
            <a:chExt cx="2252880" cy="4569480"/>
          </a:xfrm>
        </p:grpSpPr>
        <p:grpSp>
          <p:nvGrpSpPr>
            <p:cNvPr id="51" name="Google Shape;17;p2"/>
            <p:cNvGrpSpPr/>
            <p:nvPr/>
          </p:nvGrpSpPr>
          <p:grpSpPr>
            <a:xfrm>
              <a:off x="2450520" y="305640"/>
              <a:ext cx="268560" cy="27000"/>
              <a:chOff x="2450520" y="305640"/>
              <a:chExt cx="268560" cy="27000"/>
            </a:xfrm>
          </p:grpSpPr>
          <p:sp>
            <p:nvSpPr>
              <p:cNvPr id="52" name="Google Shape;18;p2"/>
              <p:cNvSpPr/>
              <p:nvPr/>
            </p:nvSpPr>
            <p:spPr>
              <a:xfrm>
                <a:off x="2450520" y="305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3" name="Google Shape;19;p2"/>
              <p:cNvSpPr/>
              <p:nvPr/>
            </p:nvSpPr>
            <p:spPr>
              <a:xfrm>
                <a:off x="2511000" y="305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4" name="Google Shape;20;p2"/>
              <p:cNvSpPr/>
              <p:nvPr/>
            </p:nvSpPr>
            <p:spPr>
              <a:xfrm>
                <a:off x="2571480" y="305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5" name="Google Shape;21;p2"/>
              <p:cNvSpPr/>
              <p:nvPr/>
            </p:nvSpPr>
            <p:spPr>
              <a:xfrm>
                <a:off x="2631960" y="305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6" name="Google Shape;22;p2"/>
              <p:cNvSpPr/>
              <p:nvPr/>
            </p:nvSpPr>
            <p:spPr>
              <a:xfrm>
                <a:off x="2692080" y="305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nvGrpSpPr>
            <p:cNvPr id="57" name="Google Shape;23;p2"/>
            <p:cNvGrpSpPr/>
            <p:nvPr/>
          </p:nvGrpSpPr>
          <p:grpSpPr>
            <a:xfrm>
              <a:off x="4434840" y="4848120"/>
              <a:ext cx="268560" cy="27000"/>
              <a:chOff x="4434840" y="4848120"/>
              <a:chExt cx="268560" cy="27000"/>
            </a:xfrm>
          </p:grpSpPr>
          <p:sp>
            <p:nvSpPr>
              <p:cNvPr id="58" name="Google Shape;24;p2"/>
              <p:cNvSpPr/>
              <p:nvPr/>
            </p:nvSpPr>
            <p:spPr>
              <a:xfrm>
                <a:off x="4434840" y="48481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9" name="Google Shape;25;p2"/>
              <p:cNvSpPr/>
              <p:nvPr/>
            </p:nvSpPr>
            <p:spPr>
              <a:xfrm>
                <a:off x="4495320" y="48481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0" name="Google Shape;26;p2"/>
              <p:cNvSpPr/>
              <p:nvPr/>
            </p:nvSpPr>
            <p:spPr>
              <a:xfrm>
                <a:off x="4555800" y="48481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1" name="Google Shape;27;p2"/>
              <p:cNvSpPr/>
              <p:nvPr/>
            </p:nvSpPr>
            <p:spPr>
              <a:xfrm>
                <a:off x="4615920" y="48481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2" name="Google Shape;28;p2"/>
              <p:cNvSpPr/>
              <p:nvPr/>
            </p:nvSpPr>
            <p:spPr>
              <a:xfrm>
                <a:off x="4676400" y="48481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pic>
        <p:nvPicPr>
          <p:cNvPr id="63" name="Google Shape;29;p2" descr=""/>
          <p:cNvPicPr/>
          <p:nvPr/>
        </p:nvPicPr>
        <p:blipFill>
          <a:blip r:embed="rId4"/>
          <a:srcRect l="57098" t="16029" r="3509" b="43399"/>
          <a:stretch/>
        </p:blipFill>
        <p:spPr>
          <a:xfrm>
            <a:off x="27360" y="4233240"/>
            <a:ext cx="1365840" cy="1365840"/>
          </a:xfrm>
          <a:prstGeom prst="rect">
            <a:avLst/>
          </a:prstGeom>
          <a:noFill/>
          <a:ln w="0">
            <a:noFill/>
          </a:ln>
        </p:spPr>
      </p:pic>
      <p:grpSp>
        <p:nvGrpSpPr>
          <p:cNvPr id="64" name="Google Shape;30;p2"/>
          <p:cNvGrpSpPr/>
          <p:nvPr/>
        </p:nvGrpSpPr>
        <p:grpSpPr>
          <a:xfrm>
            <a:off x="-548640" y="1564200"/>
            <a:ext cx="10098360" cy="2439360"/>
            <a:chOff x="-548640" y="1564200"/>
            <a:chExt cx="10098360" cy="2439360"/>
          </a:xfrm>
        </p:grpSpPr>
        <p:grpSp>
          <p:nvGrpSpPr>
            <p:cNvPr id="65" name="Google Shape;31;p2"/>
            <p:cNvGrpSpPr/>
            <p:nvPr/>
          </p:nvGrpSpPr>
          <p:grpSpPr>
            <a:xfrm>
              <a:off x="-548640" y="2912400"/>
              <a:ext cx="1091160" cy="1091160"/>
              <a:chOff x="-548640" y="2912400"/>
              <a:chExt cx="1091160" cy="1091160"/>
            </a:xfrm>
          </p:grpSpPr>
          <p:sp>
            <p:nvSpPr>
              <p:cNvPr id="66" name="Google Shape;32;p2"/>
              <p:cNvSpPr/>
              <p:nvPr/>
            </p:nvSpPr>
            <p:spPr>
              <a:xfrm>
                <a:off x="-548640" y="291240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7" name="Google Shape;33;p2"/>
              <p:cNvSpPr/>
              <p:nvPr/>
            </p:nvSpPr>
            <p:spPr>
              <a:xfrm>
                <a:off x="-492120" y="296892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8" name="Google Shape;34;p2"/>
              <p:cNvSpPr/>
              <p:nvPr/>
            </p:nvSpPr>
            <p:spPr>
              <a:xfrm>
                <a:off x="-438840" y="302184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9" name="Google Shape;35;p2"/>
              <p:cNvSpPr/>
              <p:nvPr/>
            </p:nvSpPr>
            <p:spPr>
              <a:xfrm>
                <a:off x="-384120" y="307692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0" name="Google Shape;36;p2"/>
              <p:cNvSpPr/>
              <p:nvPr/>
            </p:nvSpPr>
            <p:spPr>
              <a:xfrm>
                <a:off x="-329040" y="313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1" name="Google Shape;37;p2"/>
              <p:cNvSpPr/>
              <p:nvPr/>
            </p:nvSpPr>
            <p:spPr>
              <a:xfrm>
                <a:off x="-274320" y="318636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2" name="Google Shape;38;p2"/>
              <p:cNvSpPr/>
              <p:nvPr/>
            </p:nvSpPr>
            <p:spPr>
              <a:xfrm>
                <a:off x="-213480" y="324756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3" name="Google Shape;39;p2"/>
              <p:cNvSpPr/>
              <p:nvPr/>
            </p:nvSpPr>
            <p:spPr>
              <a:xfrm>
                <a:off x="-152280" y="33084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74" name="Google Shape;40;p2"/>
            <p:cNvGrpSpPr/>
            <p:nvPr/>
          </p:nvGrpSpPr>
          <p:grpSpPr>
            <a:xfrm>
              <a:off x="8732520" y="1564200"/>
              <a:ext cx="817200" cy="817200"/>
              <a:chOff x="8732520" y="1564200"/>
              <a:chExt cx="817200" cy="817200"/>
            </a:xfrm>
          </p:grpSpPr>
          <p:sp>
            <p:nvSpPr>
              <p:cNvPr id="75" name="Google Shape;41;p2"/>
              <p:cNvSpPr/>
              <p:nvPr/>
            </p:nvSpPr>
            <p:spPr>
              <a:xfrm>
                <a:off x="8732520" y="156420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6" name="Google Shape;42;p2"/>
              <p:cNvSpPr/>
              <p:nvPr/>
            </p:nvSpPr>
            <p:spPr>
              <a:xfrm>
                <a:off x="8775000" y="160668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7" name="Google Shape;43;p2"/>
              <p:cNvSpPr/>
              <p:nvPr/>
            </p:nvSpPr>
            <p:spPr>
              <a:xfrm>
                <a:off x="8814600" y="16462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8" name="Google Shape;44;p2"/>
              <p:cNvSpPr/>
              <p:nvPr/>
            </p:nvSpPr>
            <p:spPr>
              <a:xfrm>
                <a:off x="8856000" y="168768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9" name="Google Shape;45;p2"/>
              <p:cNvSpPr/>
              <p:nvPr/>
            </p:nvSpPr>
            <p:spPr>
              <a:xfrm>
                <a:off x="8897040" y="172872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0" name="Google Shape;46;p2"/>
              <p:cNvSpPr/>
              <p:nvPr/>
            </p:nvSpPr>
            <p:spPr>
              <a:xfrm>
                <a:off x="8938080" y="176976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1" name="Google Shape;47;p2"/>
              <p:cNvSpPr/>
              <p:nvPr/>
            </p:nvSpPr>
            <p:spPr>
              <a:xfrm>
                <a:off x="8983800" y="181548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2" name="Google Shape;48;p2"/>
              <p:cNvSpPr/>
              <p:nvPr/>
            </p:nvSpPr>
            <p:spPr>
              <a:xfrm>
                <a:off x="9029880" y="186120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sp>
        <p:nvSpPr>
          <p:cNvPr id="83"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84"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85"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1" r:id="rId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490" name="Google Shape;697;p27"/>
          <p:cNvSpPr/>
          <p:nvPr/>
        </p:nvSpPr>
        <p:spPr>
          <a:xfrm flipH="1">
            <a:off x="812232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91" name="Google Shape;698;p27"/>
          <p:cNvSpPr/>
          <p:nvPr/>
        </p:nvSpPr>
        <p:spPr>
          <a:xfrm>
            <a:off x="857160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492" name="Google Shape;699;p27"/>
          <p:cNvGrpSpPr/>
          <p:nvPr/>
        </p:nvGrpSpPr>
        <p:grpSpPr>
          <a:xfrm>
            <a:off x="8727840" y="799560"/>
            <a:ext cx="817200" cy="817200"/>
            <a:chOff x="8727840" y="799560"/>
            <a:chExt cx="817200" cy="817200"/>
          </a:xfrm>
        </p:grpSpPr>
        <p:sp>
          <p:nvSpPr>
            <p:cNvPr id="493" name="Google Shape;700;p27"/>
            <p:cNvSpPr/>
            <p:nvPr/>
          </p:nvSpPr>
          <p:spPr>
            <a:xfrm flipH="1">
              <a:off x="872784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94" name="Google Shape;701;p27"/>
            <p:cNvSpPr/>
            <p:nvPr/>
          </p:nvSpPr>
          <p:spPr>
            <a:xfrm flipH="1">
              <a:off x="876996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95" name="Google Shape;702;p27"/>
            <p:cNvSpPr/>
            <p:nvPr/>
          </p:nvSpPr>
          <p:spPr>
            <a:xfrm flipH="1">
              <a:off x="880992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96" name="Google Shape;703;p27"/>
            <p:cNvSpPr/>
            <p:nvPr/>
          </p:nvSpPr>
          <p:spPr>
            <a:xfrm flipH="1">
              <a:off x="885096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97" name="Google Shape;704;p27"/>
            <p:cNvSpPr/>
            <p:nvPr/>
          </p:nvSpPr>
          <p:spPr>
            <a:xfrm flipH="1">
              <a:off x="889236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98" name="Google Shape;705;p27"/>
            <p:cNvSpPr/>
            <p:nvPr/>
          </p:nvSpPr>
          <p:spPr>
            <a:xfrm flipH="1">
              <a:off x="893340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499" name="Google Shape;706;p27"/>
            <p:cNvSpPr/>
            <p:nvPr/>
          </p:nvSpPr>
          <p:spPr>
            <a:xfrm flipH="1">
              <a:off x="897912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00" name="Google Shape;707;p27"/>
            <p:cNvSpPr/>
            <p:nvPr/>
          </p:nvSpPr>
          <p:spPr>
            <a:xfrm flipH="1">
              <a:off x="902484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501" name="Google Shape;708;p27"/>
          <p:cNvGrpSpPr/>
          <p:nvPr/>
        </p:nvGrpSpPr>
        <p:grpSpPr>
          <a:xfrm>
            <a:off x="-554400" y="3384360"/>
            <a:ext cx="1091520" cy="1091520"/>
            <a:chOff x="-554400" y="3384360"/>
            <a:chExt cx="1091520" cy="1091520"/>
          </a:xfrm>
        </p:grpSpPr>
        <p:sp>
          <p:nvSpPr>
            <p:cNvPr id="502" name="Google Shape;709;p27"/>
            <p:cNvSpPr/>
            <p:nvPr/>
          </p:nvSpPr>
          <p:spPr>
            <a:xfrm flipH="1">
              <a:off x="-554400" y="3384360"/>
              <a:ext cx="1091520" cy="10915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03" name="Google Shape;710;p27"/>
            <p:cNvSpPr/>
            <p:nvPr/>
          </p:nvSpPr>
          <p:spPr>
            <a:xfrm flipH="1">
              <a:off x="-497880" y="344088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04" name="Google Shape;711;p27"/>
            <p:cNvSpPr/>
            <p:nvPr/>
          </p:nvSpPr>
          <p:spPr>
            <a:xfrm flipH="1">
              <a:off x="-444960" y="349416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05" name="Google Shape;712;p27"/>
            <p:cNvSpPr/>
            <p:nvPr/>
          </p:nvSpPr>
          <p:spPr>
            <a:xfrm flipH="1">
              <a:off x="-389880" y="354888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06" name="Google Shape;713;p27"/>
            <p:cNvSpPr/>
            <p:nvPr/>
          </p:nvSpPr>
          <p:spPr>
            <a:xfrm flipH="1">
              <a:off x="-334800" y="360396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07" name="Google Shape;714;p27"/>
            <p:cNvSpPr/>
            <p:nvPr/>
          </p:nvSpPr>
          <p:spPr>
            <a:xfrm flipH="1">
              <a:off x="-280080" y="3658680"/>
              <a:ext cx="543240" cy="543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08" name="Google Shape;715;p27"/>
            <p:cNvSpPr/>
            <p:nvPr/>
          </p:nvSpPr>
          <p:spPr>
            <a:xfrm flipH="1">
              <a:off x="-219240" y="3719520"/>
              <a:ext cx="421200" cy="421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09" name="Google Shape;716;p27"/>
            <p:cNvSpPr/>
            <p:nvPr/>
          </p:nvSpPr>
          <p:spPr>
            <a:xfrm flipH="1">
              <a:off x="-158040" y="378072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510" name="Google Shape;717;p27" descr=""/>
          <p:cNvPicPr/>
          <p:nvPr/>
        </p:nvPicPr>
        <p:blipFill>
          <a:blip r:embed="rId2"/>
          <a:srcRect l="51169" t="4835" r="0" b="80959"/>
          <a:stretch/>
        </p:blipFill>
        <p:spPr>
          <a:xfrm rot="10800000">
            <a:off x="-1217160" y="4487400"/>
            <a:ext cx="2323800" cy="6559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87" r:id="rId3"/>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11"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512"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513" name="Google Shape;723;p28"/>
          <p:cNvGrpSpPr/>
          <p:nvPr/>
        </p:nvGrpSpPr>
        <p:grpSpPr>
          <a:xfrm>
            <a:off x="-436680" y="799560"/>
            <a:ext cx="817200" cy="817200"/>
            <a:chOff x="-436680" y="799560"/>
            <a:chExt cx="817200" cy="817200"/>
          </a:xfrm>
        </p:grpSpPr>
        <p:sp>
          <p:nvSpPr>
            <p:cNvPr id="514"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15"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16"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17"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18"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19"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20"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21"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522"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523"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524" name="Google Shape;734;p28"/>
          <p:cNvGrpSpPr/>
          <p:nvPr/>
        </p:nvGrpSpPr>
        <p:grpSpPr>
          <a:xfrm>
            <a:off x="8772480" y="4053240"/>
            <a:ext cx="27000" cy="268560"/>
            <a:chOff x="8772480" y="4053240"/>
            <a:chExt cx="27000" cy="268560"/>
          </a:xfrm>
        </p:grpSpPr>
        <p:sp>
          <p:nvSpPr>
            <p:cNvPr id="525"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26"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27"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28"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29"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530"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531"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532"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89" r:id="rId6"/>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36"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537"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538" name="Google Shape;723;p28"/>
          <p:cNvGrpSpPr/>
          <p:nvPr/>
        </p:nvGrpSpPr>
        <p:grpSpPr>
          <a:xfrm>
            <a:off x="-436680" y="799560"/>
            <a:ext cx="817200" cy="817200"/>
            <a:chOff x="-436680" y="799560"/>
            <a:chExt cx="817200" cy="817200"/>
          </a:xfrm>
        </p:grpSpPr>
        <p:sp>
          <p:nvSpPr>
            <p:cNvPr id="539"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40"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41"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42"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43"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44"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45"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46"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547"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548"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549" name="Google Shape;734;p28"/>
          <p:cNvGrpSpPr/>
          <p:nvPr/>
        </p:nvGrpSpPr>
        <p:grpSpPr>
          <a:xfrm>
            <a:off x="8772480" y="4053240"/>
            <a:ext cx="27000" cy="268560"/>
            <a:chOff x="8772480" y="4053240"/>
            <a:chExt cx="27000" cy="268560"/>
          </a:xfrm>
        </p:grpSpPr>
        <p:sp>
          <p:nvSpPr>
            <p:cNvPr id="550"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51"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52"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53"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54"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555"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91" r:id="rId6"/>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58"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559"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560" name="Google Shape;723;p28"/>
          <p:cNvGrpSpPr/>
          <p:nvPr/>
        </p:nvGrpSpPr>
        <p:grpSpPr>
          <a:xfrm>
            <a:off x="-436680" y="799560"/>
            <a:ext cx="817200" cy="817200"/>
            <a:chOff x="-436680" y="799560"/>
            <a:chExt cx="817200" cy="817200"/>
          </a:xfrm>
        </p:grpSpPr>
        <p:sp>
          <p:nvSpPr>
            <p:cNvPr id="561"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62"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63"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64"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65"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66"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67"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68"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569"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570"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571" name="Google Shape;734;p28"/>
          <p:cNvGrpSpPr/>
          <p:nvPr/>
        </p:nvGrpSpPr>
        <p:grpSpPr>
          <a:xfrm>
            <a:off x="8772480" y="4053240"/>
            <a:ext cx="27000" cy="268560"/>
            <a:chOff x="8772480" y="4053240"/>
            <a:chExt cx="27000" cy="268560"/>
          </a:xfrm>
        </p:grpSpPr>
        <p:sp>
          <p:nvSpPr>
            <p:cNvPr id="572"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73"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74"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75"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76"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577"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578"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579"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93" r:id="rId6"/>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583"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584"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585" name="Google Shape;723;p28"/>
          <p:cNvGrpSpPr/>
          <p:nvPr/>
        </p:nvGrpSpPr>
        <p:grpSpPr>
          <a:xfrm>
            <a:off x="-436680" y="799560"/>
            <a:ext cx="817200" cy="817200"/>
            <a:chOff x="-436680" y="799560"/>
            <a:chExt cx="817200" cy="817200"/>
          </a:xfrm>
        </p:grpSpPr>
        <p:sp>
          <p:nvSpPr>
            <p:cNvPr id="586"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87"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88"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89"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90"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91"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92"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593"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594"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595"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596" name="Google Shape;734;p28"/>
          <p:cNvGrpSpPr/>
          <p:nvPr/>
        </p:nvGrpSpPr>
        <p:grpSpPr>
          <a:xfrm>
            <a:off x="8772480" y="4053240"/>
            <a:ext cx="27000" cy="268560"/>
            <a:chOff x="8772480" y="4053240"/>
            <a:chExt cx="27000" cy="268560"/>
          </a:xfrm>
        </p:grpSpPr>
        <p:sp>
          <p:nvSpPr>
            <p:cNvPr id="597"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98"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599"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00"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01"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602"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95" r:id="rId6"/>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05"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606"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607" name="Google Shape;723;p28"/>
          <p:cNvGrpSpPr/>
          <p:nvPr/>
        </p:nvGrpSpPr>
        <p:grpSpPr>
          <a:xfrm>
            <a:off x="-436680" y="799560"/>
            <a:ext cx="817200" cy="817200"/>
            <a:chOff x="-436680" y="799560"/>
            <a:chExt cx="817200" cy="817200"/>
          </a:xfrm>
        </p:grpSpPr>
        <p:sp>
          <p:nvSpPr>
            <p:cNvPr id="608"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09"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10"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11"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12"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13"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14"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15"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616"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617"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618" name="Google Shape;734;p28"/>
          <p:cNvGrpSpPr/>
          <p:nvPr/>
        </p:nvGrpSpPr>
        <p:grpSpPr>
          <a:xfrm>
            <a:off x="8772480" y="4053240"/>
            <a:ext cx="27000" cy="268560"/>
            <a:chOff x="8772480" y="4053240"/>
            <a:chExt cx="27000" cy="268560"/>
          </a:xfrm>
        </p:grpSpPr>
        <p:sp>
          <p:nvSpPr>
            <p:cNvPr id="619"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20"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21"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22"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23"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624"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625"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626"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97" r:id="rId6"/>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30"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631"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632" name="Google Shape;723;p28"/>
          <p:cNvGrpSpPr/>
          <p:nvPr/>
        </p:nvGrpSpPr>
        <p:grpSpPr>
          <a:xfrm>
            <a:off x="-436680" y="799560"/>
            <a:ext cx="817200" cy="817200"/>
            <a:chOff x="-436680" y="799560"/>
            <a:chExt cx="817200" cy="817200"/>
          </a:xfrm>
        </p:grpSpPr>
        <p:sp>
          <p:nvSpPr>
            <p:cNvPr id="633"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34"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35"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36"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37"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38"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39"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40"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641"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642"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643" name="Google Shape;734;p28"/>
          <p:cNvGrpSpPr/>
          <p:nvPr/>
        </p:nvGrpSpPr>
        <p:grpSpPr>
          <a:xfrm>
            <a:off x="8772480" y="4053240"/>
            <a:ext cx="27000" cy="268560"/>
            <a:chOff x="8772480" y="4053240"/>
            <a:chExt cx="27000" cy="268560"/>
          </a:xfrm>
        </p:grpSpPr>
        <p:sp>
          <p:nvSpPr>
            <p:cNvPr id="644"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45"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46"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47"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48"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649"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99" r:id="rId6"/>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52"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653"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654" name="Google Shape;723;p28"/>
          <p:cNvGrpSpPr/>
          <p:nvPr/>
        </p:nvGrpSpPr>
        <p:grpSpPr>
          <a:xfrm>
            <a:off x="-436680" y="799560"/>
            <a:ext cx="817200" cy="817200"/>
            <a:chOff x="-436680" y="799560"/>
            <a:chExt cx="817200" cy="817200"/>
          </a:xfrm>
        </p:grpSpPr>
        <p:sp>
          <p:nvSpPr>
            <p:cNvPr id="655"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56"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57"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58"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59"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60"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61"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62"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663"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664"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665" name="Google Shape;734;p28"/>
          <p:cNvGrpSpPr/>
          <p:nvPr/>
        </p:nvGrpSpPr>
        <p:grpSpPr>
          <a:xfrm>
            <a:off x="8772480" y="4053240"/>
            <a:ext cx="27000" cy="268560"/>
            <a:chOff x="8772480" y="4053240"/>
            <a:chExt cx="27000" cy="268560"/>
          </a:xfrm>
        </p:grpSpPr>
        <p:sp>
          <p:nvSpPr>
            <p:cNvPr id="666"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67"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68"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69"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70"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671"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672"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673"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01" r:id="rId6"/>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77"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678"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679" name="Google Shape;723;p28"/>
          <p:cNvGrpSpPr/>
          <p:nvPr/>
        </p:nvGrpSpPr>
        <p:grpSpPr>
          <a:xfrm>
            <a:off x="-436680" y="799560"/>
            <a:ext cx="817200" cy="817200"/>
            <a:chOff x="-436680" y="799560"/>
            <a:chExt cx="817200" cy="817200"/>
          </a:xfrm>
        </p:grpSpPr>
        <p:sp>
          <p:nvSpPr>
            <p:cNvPr id="680"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81"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82"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83"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84"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85"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86"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687"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688"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689"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690" name="Google Shape;734;p28"/>
          <p:cNvGrpSpPr/>
          <p:nvPr/>
        </p:nvGrpSpPr>
        <p:grpSpPr>
          <a:xfrm>
            <a:off x="8772480" y="4053240"/>
            <a:ext cx="27000" cy="268560"/>
            <a:chOff x="8772480" y="4053240"/>
            <a:chExt cx="27000" cy="268560"/>
          </a:xfrm>
        </p:grpSpPr>
        <p:sp>
          <p:nvSpPr>
            <p:cNvPr id="691"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92"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93"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94"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695"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69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03" r:id="rId6"/>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699"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700"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701" name="Google Shape;723;p28"/>
          <p:cNvGrpSpPr/>
          <p:nvPr/>
        </p:nvGrpSpPr>
        <p:grpSpPr>
          <a:xfrm>
            <a:off x="-436680" y="799560"/>
            <a:ext cx="817200" cy="817200"/>
            <a:chOff x="-436680" y="799560"/>
            <a:chExt cx="817200" cy="817200"/>
          </a:xfrm>
        </p:grpSpPr>
        <p:sp>
          <p:nvSpPr>
            <p:cNvPr id="702"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03"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04"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05"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06"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07"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08"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09"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710"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711"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712" name="Google Shape;734;p28"/>
          <p:cNvGrpSpPr/>
          <p:nvPr/>
        </p:nvGrpSpPr>
        <p:grpSpPr>
          <a:xfrm>
            <a:off x="8772480" y="4053240"/>
            <a:ext cx="27000" cy="268560"/>
            <a:chOff x="8772480" y="4053240"/>
            <a:chExt cx="27000" cy="268560"/>
          </a:xfrm>
        </p:grpSpPr>
        <p:sp>
          <p:nvSpPr>
            <p:cNvPr id="713"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14"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15"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16"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17"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718"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719"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720"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05" r:id="rId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89" name="Google Shape;230;p11" descr=""/>
          <p:cNvPicPr/>
          <p:nvPr/>
        </p:nvPicPr>
        <p:blipFill>
          <a:blip r:embed="rId2">
            <a:alphaModFix amt="63000"/>
          </a:blip>
          <a:srcRect l="7609" t="55966" r="57706" b="0"/>
          <a:stretch/>
        </p:blipFill>
        <p:spPr>
          <a:xfrm flipH="1" rot="3158400">
            <a:off x="-1317240" y="453240"/>
            <a:ext cx="2297160" cy="2849400"/>
          </a:xfrm>
          <a:prstGeom prst="rect">
            <a:avLst/>
          </a:prstGeom>
          <a:noFill/>
          <a:ln w="0">
            <a:noFill/>
          </a:ln>
        </p:spPr>
      </p:pic>
      <p:grpSp>
        <p:nvGrpSpPr>
          <p:cNvPr id="90" name="Google Shape;233;p11"/>
          <p:cNvGrpSpPr/>
          <p:nvPr/>
        </p:nvGrpSpPr>
        <p:grpSpPr>
          <a:xfrm>
            <a:off x="-548640" y="505440"/>
            <a:ext cx="9618480" cy="4212720"/>
            <a:chOff x="-548640" y="505440"/>
            <a:chExt cx="9618480" cy="4212720"/>
          </a:xfrm>
        </p:grpSpPr>
        <p:grpSp>
          <p:nvGrpSpPr>
            <p:cNvPr id="91" name="Google Shape;234;p11"/>
            <p:cNvGrpSpPr/>
            <p:nvPr/>
          </p:nvGrpSpPr>
          <p:grpSpPr>
            <a:xfrm>
              <a:off x="8252640" y="3900960"/>
              <a:ext cx="817200" cy="817200"/>
              <a:chOff x="8252640" y="3900960"/>
              <a:chExt cx="817200" cy="817200"/>
            </a:xfrm>
          </p:grpSpPr>
          <p:sp>
            <p:nvSpPr>
              <p:cNvPr id="92" name="Google Shape;235;p11"/>
              <p:cNvSpPr/>
              <p:nvPr/>
            </p:nvSpPr>
            <p:spPr>
              <a:xfrm>
                <a:off x="8252640" y="39009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3" name="Google Shape;236;p11"/>
              <p:cNvSpPr/>
              <p:nvPr/>
            </p:nvSpPr>
            <p:spPr>
              <a:xfrm>
                <a:off x="8295120" y="39434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4" name="Google Shape;237;p11"/>
              <p:cNvSpPr/>
              <p:nvPr/>
            </p:nvSpPr>
            <p:spPr>
              <a:xfrm>
                <a:off x="8335080" y="398340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5" name="Google Shape;238;p11"/>
              <p:cNvSpPr/>
              <p:nvPr/>
            </p:nvSpPr>
            <p:spPr>
              <a:xfrm>
                <a:off x="8376120" y="40244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6" name="Google Shape;239;p11"/>
              <p:cNvSpPr/>
              <p:nvPr/>
            </p:nvSpPr>
            <p:spPr>
              <a:xfrm>
                <a:off x="8417160" y="40654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7" name="Google Shape;240;p11"/>
              <p:cNvSpPr/>
              <p:nvPr/>
            </p:nvSpPr>
            <p:spPr>
              <a:xfrm>
                <a:off x="8458560" y="410688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8" name="Google Shape;241;p11"/>
              <p:cNvSpPr/>
              <p:nvPr/>
            </p:nvSpPr>
            <p:spPr>
              <a:xfrm>
                <a:off x="8504280" y="415260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9" name="Google Shape;242;p11"/>
              <p:cNvSpPr/>
              <p:nvPr/>
            </p:nvSpPr>
            <p:spPr>
              <a:xfrm>
                <a:off x="8550000" y="419832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100" name="Google Shape;243;p11"/>
            <p:cNvGrpSpPr/>
            <p:nvPr/>
          </p:nvGrpSpPr>
          <p:grpSpPr>
            <a:xfrm>
              <a:off x="-548640" y="505440"/>
              <a:ext cx="1091160" cy="1091160"/>
              <a:chOff x="-548640" y="505440"/>
              <a:chExt cx="1091160" cy="1091160"/>
            </a:xfrm>
          </p:grpSpPr>
          <p:sp>
            <p:nvSpPr>
              <p:cNvPr id="101" name="Google Shape;244;p11"/>
              <p:cNvSpPr/>
              <p:nvPr/>
            </p:nvSpPr>
            <p:spPr>
              <a:xfrm>
                <a:off x="-548640" y="50544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2" name="Google Shape;245;p11"/>
              <p:cNvSpPr/>
              <p:nvPr/>
            </p:nvSpPr>
            <p:spPr>
              <a:xfrm>
                <a:off x="-492120" y="56232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3" name="Google Shape;246;p11"/>
              <p:cNvSpPr/>
              <p:nvPr/>
            </p:nvSpPr>
            <p:spPr>
              <a:xfrm>
                <a:off x="-438840" y="61524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4" name="Google Shape;247;p11"/>
              <p:cNvSpPr/>
              <p:nvPr/>
            </p:nvSpPr>
            <p:spPr>
              <a:xfrm>
                <a:off x="-384120" y="67032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5" name="Google Shape;248;p11"/>
              <p:cNvSpPr/>
              <p:nvPr/>
            </p:nvSpPr>
            <p:spPr>
              <a:xfrm>
                <a:off x="-329040" y="7250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6" name="Google Shape;249;p11"/>
              <p:cNvSpPr/>
              <p:nvPr/>
            </p:nvSpPr>
            <p:spPr>
              <a:xfrm>
                <a:off x="-274320" y="77976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7" name="Google Shape;250;p11"/>
              <p:cNvSpPr/>
              <p:nvPr/>
            </p:nvSpPr>
            <p:spPr>
              <a:xfrm>
                <a:off x="-213480" y="84060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8" name="Google Shape;251;p11"/>
              <p:cNvSpPr/>
              <p:nvPr/>
            </p:nvSpPr>
            <p:spPr>
              <a:xfrm>
                <a:off x="-152280" y="9018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grpSp>
        <p:nvGrpSpPr>
          <p:cNvPr id="109" name="Google Shape;252;p11"/>
          <p:cNvGrpSpPr/>
          <p:nvPr/>
        </p:nvGrpSpPr>
        <p:grpSpPr>
          <a:xfrm>
            <a:off x="369360" y="198000"/>
            <a:ext cx="8573040" cy="2854080"/>
            <a:chOff x="369360" y="198000"/>
            <a:chExt cx="8573040" cy="2854080"/>
          </a:xfrm>
        </p:grpSpPr>
        <p:sp>
          <p:nvSpPr>
            <p:cNvPr id="110" name="Google Shape;253;p11"/>
            <p:cNvSpPr/>
            <p:nvPr/>
          </p:nvSpPr>
          <p:spPr>
            <a:xfrm flipH="1">
              <a:off x="369360" y="1980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1" name="Google Shape;254;p11"/>
            <p:cNvSpPr/>
            <p:nvPr/>
          </p:nvSpPr>
          <p:spPr>
            <a:xfrm flipH="1">
              <a:off x="8673840" y="278352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Tree>
  </p:cSld>
  <p:clrMap bg1="lt1" tx1="dk1" bg2="lt2" tx2="dk2" accent1="accent1" accent2="accent2" accent3="accent3" accent4="accent4" accent5="accent5" accent6="accent6" hlink="hlink" folHlink="folHlink"/>
  <p:sldLayoutIdLst>
    <p:sldLayoutId id="2147483653" r:id="rId3"/>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24"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725"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726" name="Google Shape;723;p28"/>
          <p:cNvGrpSpPr/>
          <p:nvPr/>
        </p:nvGrpSpPr>
        <p:grpSpPr>
          <a:xfrm>
            <a:off x="-436680" y="799560"/>
            <a:ext cx="817200" cy="817200"/>
            <a:chOff x="-436680" y="799560"/>
            <a:chExt cx="817200" cy="817200"/>
          </a:xfrm>
        </p:grpSpPr>
        <p:sp>
          <p:nvSpPr>
            <p:cNvPr id="727"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28"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29"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30"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31"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32"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33"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34"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735"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736"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737" name="Google Shape;734;p28"/>
          <p:cNvGrpSpPr/>
          <p:nvPr/>
        </p:nvGrpSpPr>
        <p:grpSpPr>
          <a:xfrm>
            <a:off x="8772480" y="4053240"/>
            <a:ext cx="27000" cy="268560"/>
            <a:chOff x="8772480" y="4053240"/>
            <a:chExt cx="27000" cy="268560"/>
          </a:xfrm>
        </p:grpSpPr>
        <p:sp>
          <p:nvSpPr>
            <p:cNvPr id="738"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39"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40"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41"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42"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743"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07" r:id="rId6"/>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46"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747"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748" name="Google Shape;723;p28"/>
          <p:cNvGrpSpPr/>
          <p:nvPr/>
        </p:nvGrpSpPr>
        <p:grpSpPr>
          <a:xfrm>
            <a:off x="-436680" y="799560"/>
            <a:ext cx="817200" cy="817200"/>
            <a:chOff x="-436680" y="799560"/>
            <a:chExt cx="817200" cy="817200"/>
          </a:xfrm>
        </p:grpSpPr>
        <p:sp>
          <p:nvSpPr>
            <p:cNvPr id="749"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50"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51"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52"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53"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54"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55"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56"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757"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758"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759" name="Google Shape;734;p28"/>
          <p:cNvGrpSpPr/>
          <p:nvPr/>
        </p:nvGrpSpPr>
        <p:grpSpPr>
          <a:xfrm>
            <a:off x="8772480" y="4053240"/>
            <a:ext cx="27000" cy="268560"/>
            <a:chOff x="8772480" y="4053240"/>
            <a:chExt cx="27000" cy="268560"/>
          </a:xfrm>
        </p:grpSpPr>
        <p:sp>
          <p:nvSpPr>
            <p:cNvPr id="760"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61"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62"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63"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64"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765"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766"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767"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09" r:id="rId6"/>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71"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772"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773" name="Google Shape;723;p28"/>
          <p:cNvGrpSpPr/>
          <p:nvPr/>
        </p:nvGrpSpPr>
        <p:grpSpPr>
          <a:xfrm>
            <a:off x="-436680" y="799560"/>
            <a:ext cx="817200" cy="817200"/>
            <a:chOff x="-436680" y="799560"/>
            <a:chExt cx="817200" cy="817200"/>
          </a:xfrm>
        </p:grpSpPr>
        <p:sp>
          <p:nvSpPr>
            <p:cNvPr id="774"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75"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76"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77"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78"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79"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80"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81"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782"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783"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784" name="Google Shape;734;p28"/>
          <p:cNvGrpSpPr/>
          <p:nvPr/>
        </p:nvGrpSpPr>
        <p:grpSpPr>
          <a:xfrm>
            <a:off x="8772480" y="4053240"/>
            <a:ext cx="27000" cy="268560"/>
            <a:chOff x="8772480" y="4053240"/>
            <a:chExt cx="27000" cy="268560"/>
          </a:xfrm>
        </p:grpSpPr>
        <p:sp>
          <p:nvSpPr>
            <p:cNvPr id="785"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86"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87"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88"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789"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790"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11" r:id="rId6"/>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793"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794"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795" name="Google Shape;723;p28"/>
          <p:cNvGrpSpPr/>
          <p:nvPr/>
        </p:nvGrpSpPr>
        <p:grpSpPr>
          <a:xfrm>
            <a:off x="-436680" y="799560"/>
            <a:ext cx="817200" cy="817200"/>
            <a:chOff x="-436680" y="799560"/>
            <a:chExt cx="817200" cy="817200"/>
          </a:xfrm>
        </p:grpSpPr>
        <p:sp>
          <p:nvSpPr>
            <p:cNvPr id="796"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97"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98"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799"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00"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01"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02"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03"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804"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805"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806" name="Google Shape;734;p28"/>
          <p:cNvGrpSpPr/>
          <p:nvPr/>
        </p:nvGrpSpPr>
        <p:grpSpPr>
          <a:xfrm>
            <a:off x="8772480" y="4053240"/>
            <a:ext cx="27000" cy="268560"/>
            <a:chOff x="8772480" y="4053240"/>
            <a:chExt cx="27000" cy="268560"/>
          </a:xfrm>
        </p:grpSpPr>
        <p:sp>
          <p:nvSpPr>
            <p:cNvPr id="807"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08"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09"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10"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11"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812"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813"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814"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13" r:id="rId6"/>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18"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819"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820" name="Google Shape;723;p28"/>
          <p:cNvGrpSpPr/>
          <p:nvPr/>
        </p:nvGrpSpPr>
        <p:grpSpPr>
          <a:xfrm>
            <a:off x="-436680" y="799560"/>
            <a:ext cx="817200" cy="817200"/>
            <a:chOff x="-436680" y="799560"/>
            <a:chExt cx="817200" cy="817200"/>
          </a:xfrm>
        </p:grpSpPr>
        <p:sp>
          <p:nvSpPr>
            <p:cNvPr id="821"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22"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23"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24"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25"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26"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27"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28"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829"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830"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831" name="Google Shape;734;p28"/>
          <p:cNvGrpSpPr/>
          <p:nvPr/>
        </p:nvGrpSpPr>
        <p:grpSpPr>
          <a:xfrm>
            <a:off x="8772480" y="4053240"/>
            <a:ext cx="27000" cy="268560"/>
            <a:chOff x="8772480" y="4053240"/>
            <a:chExt cx="27000" cy="268560"/>
          </a:xfrm>
        </p:grpSpPr>
        <p:sp>
          <p:nvSpPr>
            <p:cNvPr id="832"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33"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34"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35"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36"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837"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15" r:id="rId6"/>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40"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841"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842" name="Google Shape;723;p28"/>
          <p:cNvGrpSpPr/>
          <p:nvPr/>
        </p:nvGrpSpPr>
        <p:grpSpPr>
          <a:xfrm>
            <a:off x="-436680" y="799560"/>
            <a:ext cx="817200" cy="817200"/>
            <a:chOff x="-436680" y="799560"/>
            <a:chExt cx="817200" cy="817200"/>
          </a:xfrm>
        </p:grpSpPr>
        <p:sp>
          <p:nvSpPr>
            <p:cNvPr id="843"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44"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45"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46"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47"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48"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49"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50"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851"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852"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853" name="Google Shape;734;p28"/>
          <p:cNvGrpSpPr/>
          <p:nvPr/>
        </p:nvGrpSpPr>
        <p:grpSpPr>
          <a:xfrm>
            <a:off x="8772480" y="4053240"/>
            <a:ext cx="27000" cy="268560"/>
            <a:chOff x="8772480" y="4053240"/>
            <a:chExt cx="27000" cy="268560"/>
          </a:xfrm>
        </p:grpSpPr>
        <p:sp>
          <p:nvSpPr>
            <p:cNvPr id="854"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55"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56"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57"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58"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859"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860"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861"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17" r:id="rId6"/>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65"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866"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867" name="Google Shape;723;p28"/>
          <p:cNvGrpSpPr/>
          <p:nvPr/>
        </p:nvGrpSpPr>
        <p:grpSpPr>
          <a:xfrm>
            <a:off x="-436680" y="799560"/>
            <a:ext cx="817200" cy="817200"/>
            <a:chOff x="-436680" y="799560"/>
            <a:chExt cx="817200" cy="817200"/>
          </a:xfrm>
        </p:grpSpPr>
        <p:sp>
          <p:nvSpPr>
            <p:cNvPr id="868"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69"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70"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71"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72"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73"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74"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75"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876"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877"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878" name="Google Shape;734;p28"/>
          <p:cNvGrpSpPr/>
          <p:nvPr/>
        </p:nvGrpSpPr>
        <p:grpSpPr>
          <a:xfrm>
            <a:off x="8772480" y="4053240"/>
            <a:ext cx="27000" cy="268560"/>
            <a:chOff x="8772480" y="4053240"/>
            <a:chExt cx="27000" cy="268560"/>
          </a:xfrm>
        </p:grpSpPr>
        <p:sp>
          <p:nvSpPr>
            <p:cNvPr id="879"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80"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81"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82"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883"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884"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19" r:id="rId6"/>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87"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888"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889" name="Google Shape;723;p28"/>
          <p:cNvGrpSpPr/>
          <p:nvPr/>
        </p:nvGrpSpPr>
        <p:grpSpPr>
          <a:xfrm>
            <a:off x="-436680" y="799560"/>
            <a:ext cx="817200" cy="817200"/>
            <a:chOff x="-436680" y="799560"/>
            <a:chExt cx="817200" cy="817200"/>
          </a:xfrm>
        </p:grpSpPr>
        <p:sp>
          <p:nvSpPr>
            <p:cNvPr id="890"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91"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92"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93"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94"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95"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96"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897"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898"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899"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900" name="Google Shape;734;p28"/>
          <p:cNvGrpSpPr/>
          <p:nvPr/>
        </p:nvGrpSpPr>
        <p:grpSpPr>
          <a:xfrm>
            <a:off x="8772480" y="4053240"/>
            <a:ext cx="27000" cy="268560"/>
            <a:chOff x="8772480" y="4053240"/>
            <a:chExt cx="27000" cy="268560"/>
          </a:xfrm>
        </p:grpSpPr>
        <p:sp>
          <p:nvSpPr>
            <p:cNvPr id="901"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02"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03"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04"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05"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90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907"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21" r:id="rId6"/>
    <p:sldLayoutId id="2147483722" r:id="rId7"/>
    <p:sldLayoutId id="2147483723" r:id="rId8"/>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13"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914"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915" name="Google Shape;723;p28"/>
          <p:cNvGrpSpPr/>
          <p:nvPr/>
        </p:nvGrpSpPr>
        <p:grpSpPr>
          <a:xfrm>
            <a:off x="-436680" y="799560"/>
            <a:ext cx="817200" cy="817200"/>
            <a:chOff x="-436680" y="799560"/>
            <a:chExt cx="817200" cy="817200"/>
          </a:xfrm>
        </p:grpSpPr>
        <p:sp>
          <p:nvSpPr>
            <p:cNvPr id="916"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17"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18"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19"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20"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21"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22"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23"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924"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925"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926" name="Google Shape;734;p28"/>
          <p:cNvGrpSpPr/>
          <p:nvPr/>
        </p:nvGrpSpPr>
        <p:grpSpPr>
          <a:xfrm>
            <a:off x="8772480" y="4053240"/>
            <a:ext cx="27000" cy="268560"/>
            <a:chOff x="8772480" y="4053240"/>
            <a:chExt cx="27000" cy="268560"/>
          </a:xfrm>
        </p:grpSpPr>
        <p:sp>
          <p:nvSpPr>
            <p:cNvPr id="927"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28"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29"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30"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31"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932"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25" r:id="rId6"/>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34"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935"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936" name="Google Shape;723;p28"/>
          <p:cNvGrpSpPr/>
          <p:nvPr/>
        </p:nvGrpSpPr>
        <p:grpSpPr>
          <a:xfrm>
            <a:off x="-436680" y="799560"/>
            <a:ext cx="817200" cy="817200"/>
            <a:chOff x="-436680" y="799560"/>
            <a:chExt cx="817200" cy="817200"/>
          </a:xfrm>
        </p:grpSpPr>
        <p:sp>
          <p:nvSpPr>
            <p:cNvPr id="937"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38"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39"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40"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41"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42"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43"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44"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945"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946"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947" name="Google Shape;734;p28"/>
          <p:cNvGrpSpPr/>
          <p:nvPr/>
        </p:nvGrpSpPr>
        <p:grpSpPr>
          <a:xfrm>
            <a:off x="8772480" y="4053240"/>
            <a:ext cx="27000" cy="268560"/>
            <a:chOff x="8772480" y="4053240"/>
            <a:chExt cx="27000" cy="268560"/>
          </a:xfrm>
        </p:grpSpPr>
        <p:sp>
          <p:nvSpPr>
            <p:cNvPr id="948"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49"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50"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51"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52"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953"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954"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27" r:id="rId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57"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958"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959" name="Google Shape;723;p28"/>
          <p:cNvGrpSpPr/>
          <p:nvPr/>
        </p:nvGrpSpPr>
        <p:grpSpPr>
          <a:xfrm>
            <a:off x="-436680" y="799560"/>
            <a:ext cx="817200" cy="817200"/>
            <a:chOff x="-436680" y="799560"/>
            <a:chExt cx="817200" cy="817200"/>
          </a:xfrm>
        </p:grpSpPr>
        <p:sp>
          <p:nvSpPr>
            <p:cNvPr id="960"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61"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62"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63"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64"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65"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66"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67"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968"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969"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970" name="Google Shape;734;p28"/>
          <p:cNvGrpSpPr/>
          <p:nvPr/>
        </p:nvGrpSpPr>
        <p:grpSpPr>
          <a:xfrm>
            <a:off x="8772480" y="4053240"/>
            <a:ext cx="27000" cy="268560"/>
            <a:chOff x="8772480" y="4053240"/>
            <a:chExt cx="27000" cy="268560"/>
          </a:xfrm>
        </p:grpSpPr>
        <p:sp>
          <p:nvSpPr>
            <p:cNvPr id="971"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72"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73"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74"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75"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97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977"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978"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29" r:id="rId6"/>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982"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983"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984" name="Google Shape;723;p28"/>
          <p:cNvGrpSpPr/>
          <p:nvPr/>
        </p:nvGrpSpPr>
        <p:grpSpPr>
          <a:xfrm>
            <a:off x="-436680" y="799560"/>
            <a:ext cx="817200" cy="817200"/>
            <a:chOff x="-436680" y="799560"/>
            <a:chExt cx="817200" cy="817200"/>
          </a:xfrm>
        </p:grpSpPr>
        <p:sp>
          <p:nvSpPr>
            <p:cNvPr id="985"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86"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87"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88"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89"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90"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91"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992"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993"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994"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995" name="Google Shape;734;p28"/>
          <p:cNvGrpSpPr/>
          <p:nvPr/>
        </p:nvGrpSpPr>
        <p:grpSpPr>
          <a:xfrm>
            <a:off x="8772480" y="4053240"/>
            <a:ext cx="27000" cy="268560"/>
            <a:chOff x="8772480" y="4053240"/>
            <a:chExt cx="27000" cy="268560"/>
          </a:xfrm>
        </p:grpSpPr>
        <p:sp>
          <p:nvSpPr>
            <p:cNvPr id="996"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97"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98"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999"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00"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001"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31" r:id="rId6"/>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04"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005"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006" name="Google Shape;723;p28"/>
          <p:cNvGrpSpPr/>
          <p:nvPr/>
        </p:nvGrpSpPr>
        <p:grpSpPr>
          <a:xfrm>
            <a:off x="-436680" y="799560"/>
            <a:ext cx="817200" cy="817200"/>
            <a:chOff x="-436680" y="799560"/>
            <a:chExt cx="817200" cy="817200"/>
          </a:xfrm>
        </p:grpSpPr>
        <p:sp>
          <p:nvSpPr>
            <p:cNvPr id="1007"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08"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09"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10"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11"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12"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13"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14"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015"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016"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017" name="Google Shape;734;p28"/>
          <p:cNvGrpSpPr/>
          <p:nvPr/>
        </p:nvGrpSpPr>
        <p:grpSpPr>
          <a:xfrm>
            <a:off x="8772480" y="4053240"/>
            <a:ext cx="27000" cy="268560"/>
            <a:chOff x="8772480" y="4053240"/>
            <a:chExt cx="27000" cy="268560"/>
          </a:xfrm>
        </p:grpSpPr>
        <p:sp>
          <p:nvSpPr>
            <p:cNvPr id="1018"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19"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20"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21"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22"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023"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024"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33" r:id="rId6"/>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27"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028"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029" name="Google Shape;723;p28"/>
          <p:cNvGrpSpPr/>
          <p:nvPr/>
        </p:nvGrpSpPr>
        <p:grpSpPr>
          <a:xfrm>
            <a:off x="-436680" y="799560"/>
            <a:ext cx="817200" cy="817200"/>
            <a:chOff x="-436680" y="799560"/>
            <a:chExt cx="817200" cy="817200"/>
          </a:xfrm>
        </p:grpSpPr>
        <p:sp>
          <p:nvSpPr>
            <p:cNvPr id="1030"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31"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32"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33"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34"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35"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36"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37"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038"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039"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040" name="Google Shape;734;p28"/>
          <p:cNvGrpSpPr/>
          <p:nvPr/>
        </p:nvGrpSpPr>
        <p:grpSpPr>
          <a:xfrm>
            <a:off x="8772480" y="4053240"/>
            <a:ext cx="27000" cy="268560"/>
            <a:chOff x="8772480" y="4053240"/>
            <a:chExt cx="27000" cy="268560"/>
          </a:xfrm>
        </p:grpSpPr>
        <p:sp>
          <p:nvSpPr>
            <p:cNvPr id="1041"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42"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43"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44"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45"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04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35" r:id="rId6"/>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48"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049"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050" name="Google Shape;723;p28"/>
          <p:cNvGrpSpPr/>
          <p:nvPr/>
        </p:nvGrpSpPr>
        <p:grpSpPr>
          <a:xfrm>
            <a:off x="-436680" y="799560"/>
            <a:ext cx="817200" cy="817200"/>
            <a:chOff x="-436680" y="799560"/>
            <a:chExt cx="817200" cy="817200"/>
          </a:xfrm>
        </p:grpSpPr>
        <p:sp>
          <p:nvSpPr>
            <p:cNvPr id="1051"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52"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53"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54"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55"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56"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57"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58"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059"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060"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061" name="Google Shape;734;p28"/>
          <p:cNvGrpSpPr/>
          <p:nvPr/>
        </p:nvGrpSpPr>
        <p:grpSpPr>
          <a:xfrm>
            <a:off x="8772480" y="4053240"/>
            <a:ext cx="27000" cy="268560"/>
            <a:chOff x="8772480" y="4053240"/>
            <a:chExt cx="27000" cy="268560"/>
          </a:xfrm>
        </p:grpSpPr>
        <p:sp>
          <p:nvSpPr>
            <p:cNvPr id="1062"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63"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64"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65"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66"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067"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068"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1069"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37" r:id="rId6"/>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73"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074"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075" name="Google Shape;723;p28"/>
          <p:cNvGrpSpPr/>
          <p:nvPr/>
        </p:nvGrpSpPr>
        <p:grpSpPr>
          <a:xfrm>
            <a:off x="-436680" y="799560"/>
            <a:ext cx="817200" cy="817200"/>
            <a:chOff x="-436680" y="799560"/>
            <a:chExt cx="817200" cy="817200"/>
          </a:xfrm>
        </p:grpSpPr>
        <p:sp>
          <p:nvSpPr>
            <p:cNvPr id="1076"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77"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78"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79"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80"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81"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82"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83"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084"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085"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086" name="Google Shape;734;p28"/>
          <p:cNvGrpSpPr/>
          <p:nvPr/>
        </p:nvGrpSpPr>
        <p:grpSpPr>
          <a:xfrm>
            <a:off x="8772480" y="4053240"/>
            <a:ext cx="27000" cy="268560"/>
            <a:chOff x="8772480" y="4053240"/>
            <a:chExt cx="27000" cy="268560"/>
          </a:xfrm>
        </p:grpSpPr>
        <p:sp>
          <p:nvSpPr>
            <p:cNvPr id="1087"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88"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89"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90"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091"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092"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39" r:id="rId6"/>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095"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096"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097" name="Google Shape;723;p28"/>
          <p:cNvGrpSpPr/>
          <p:nvPr/>
        </p:nvGrpSpPr>
        <p:grpSpPr>
          <a:xfrm>
            <a:off x="-436680" y="799560"/>
            <a:ext cx="817200" cy="817200"/>
            <a:chOff x="-436680" y="799560"/>
            <a:chExt cx="817200" cy="817200"/>
          </a:xfrm>
        </p:grpSpPr>
        <p:sp>
          <p:nvSpPr>
            <p:cNvPr id="1098"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099"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00"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01"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02"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03"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04"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05"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106"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107"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108" name="Google Shape;734;p28"/>
          <p:cNvGrpSpPr/>
          <p:nvPr/>
        </p:nvGrpSpPr>
        <p:grpSpPr>
          <a:xfrm>
            <a:off x="8772480" y="4053240"/>
            <a:ext cx="27000" cy="268560"/>
            <a:chOff x="8772480" y="4053240"/>
            <a:chExt cx="27000" cy="268560"/>
          </a:xfrm>
        </p:grpSpPr>
        <p:sp>
          <p:nvSpPr>
            <p:cNvPr id="1109"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10"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11"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12"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13"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114"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115"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41" r:id="rId6"/>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18"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119"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120" name="Google Shape;723;p28"/>
          <p:cNvGrpSpPr/>
          <p:nvPr/>
        </p:nvGrpSpPr>
        <p:grpSpPr>
          <a:xfrm>
            <a:off x="-436680" y="799560"/>
            <a:ext cx="817200" cy="817200"/>
            <a:chOff x="-436680" y="799560"/>
            <a:chExt cx="817200" cy="817200"/>
          </a:xfrm>
        </p:grpSpPr>
        <p:sp>
          <p:nvSpPr>
            <p:cNvPr id="1121"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22"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23"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24"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25"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26"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27"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28"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129"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130"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131" name="Google Shape;734;p28"/>
          <p:cNvGrpSpPr/>
          <p:nvPr/>
        </p:nvGrpSpPr>
        <p:grpSpPr>
          <a:xfrm>
            <a:off x="8772480" y="4053240"/>
            <a:ext cx="27000" cy="268560"/>
            <a:chOff x="8772480" y="4053240"/>
            <a:chExt cx="27000" cy="268560"/>
          </a:xfrm>
        </p:grpSpPr>
        <p:sp>
          <p:nvSpPr>
            <p:cNvPr id="1132"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33"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34"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35"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36"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137"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43" r:id="rId6"/>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39"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140"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141" name="Google Shape;723;p28"/>
          <p:cNvGrpSpPr/>
          <p:nvPr/>
        </p:nvGrpSpPr>
        <p:grpSpPr>
          <a:xfrm>
            <a:off x="-436680" y="799560"/>
            <a:ext cx="817200" cy="817200"/>
            <a:chOff x="-436680" y="799560"/>
            <a:chExt cx="817200" cy="817200"/>
          </a:xfrm>
        </p:grpSpPr>
        <p:sp>
          <p:nvSpPr>
            <p:cNvPr id="1142"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43"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44"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45"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46"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47"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48"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49"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150"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151"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152" name="Google Shape;734;p28"/>
          <p:cNvGrpSpPr/>
          <p:nvPr/>
        </p:nvGrpSpPr>
        <p:grpSpPr>
          <a:xfrm>
            <a:off x="8772480" y="4053240"/>
            <a:ext cx="27000" cy="268560"/>
            <a:chOff x="8772480" y="4053240"/>
            <a:chExt cx="27000" cy="268560"/>
          </a:xfrm>
        </p:grpSpPr>
        <p:sp>
          <p:nvSpPr>
            <p:cNvPr id="1153"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54"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55"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56"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57"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158"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159"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1160"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45" r:id="rId6"/>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64"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165"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166" name="Google Shape;723;p28"/>
          <p:cNvGrpSpPr/>
          <p:nvPr/>
        </p:nvGrpSpPr>
        <p:grpSpPr>
          <a:xfrm>
            <a:off x="-436680" y="799560"/>
            <a:ext cx="817200" cy="817200"/>
            <a:chOff x="-436680" y="799560"/>
            <a:chExt cx="817200" cy="817200"/>
          </a:xfrm>
        </p:grpSpPr>
        <p:sp>
          <p:nvSpPr>
            <p:cNvPr id="1167"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68"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69"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70"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71"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72"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73"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74"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175"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176"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177" name="Google Shape;734;p28"/>
          <p:cNvGrpSpPr/>
          <p:nvPr/>
        </p:nvGrpSpPr>
        <p:grpSpPr>
          <a:xfrm>
            <a:off x="8772480" y="4053240"/>
            <a:ext cx="27000" cy="268560"/>
            <a:chOff x="8772480" y="4053240"/>
            <a:chExt cx="27000" cy="268560"/>
          </a:xfrm>
        </p:grpSpPr>
        <p:sp>
          <p:nvSpPr>
            <p:cNvPr id="1178"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79"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80"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81"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182"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183"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47" r:id="rId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12" name="Google Shape;257;p13" descr=""/>
          <p:cNvPicPr/>
          <p:nvPr/>
        </p:nvPicPr>
        <p:blipFill>
          <a:blip r:embed="rId2"/>
          <a:srcRect l="12358" t="17954" r="14903" b="23637"/>
          <a:stretch/>
        </p:blipFill>
        <p:spPr>
          <a:xfrm flipH="1" rot="16200000">
            <a:off x="-1582560" y="3430440"/>
            <a:ext cx="2665080" cy="2091600"/>
          </a:xfrm>
          <a:prstGeom prst="rect">
            <a:avLst/>
          </a:prstGeom>
          <a:noFill/>
          <a:ln w="0">
            <a:noFill/>
          </a:ln>
        </p:spPr>
      </p:pic>
      <p:pic>
        <p:nvPicPr>
          <p:cNvPr id="113" name="Google Shape;258;p13" descr=""/>
          <p:cNvPicPr/>
          <p:nvPr/>
        </p:nvPicPr>
        <p:blipFill>
          <a:blip r:embed="rId3">
            <a:alphaModFix amt="72000"/>
          </a:blip>
          <a:srcRect l="51065" t="57733" r="5518" b="-1765"/>
          <a:stretch/>
        </p:blipFill>
        <p:spPr>
          <a:xfrm flipH="1" rot="10800000">
            <a:off x="7840800" y="-832320"/>
            <a:ext cx="2035800" cy="2004480"/>
          </a:xfrm>
          <a:prstGeom prst="rect">
            <a:avLst/>
          </a:prstGeom>
          <a:noFill/>
          <a:ln w="0">
            <a:noFill/>
          </a:ln>
        </p:spPr>
      </p:pic>
      <p:grpSp>
        <p:nvGrpSpPr>
          <p:cNvPr id="114" name="Google Shape;259;p13"/>
          <p:cNvGrpSpPr/>
          <p:nvPr/>
        </p:nvGrpSpPr>
        <p:grpSpPr>
          <a:xfrm>
            <a:off x="408240" y="648000"/>
            <a:ext cx="9147240" cy="5047200"/>
            <a:chOff x="408240" y="648000"/>
            <a:chExt cx="9147240" cy="5047200"/>
          </a:xfrm>
        </p:grpSpPr>
        <p:grpSp>
          <p:nvGrpSpPr>
            <p:cNvPr id="115" name="Google Shape;260;p13"/>
            <p:cNvGrpSpPr/>
            <p:nvPr/>
          </p:nvGrpSpPr>
          <p:grpSpPr>
            <a:xfrm>
              <a:off x="408240" y="4604040"/>
              <a:ext cx="1091160" cy="1091160"/>
              <a:chOff x="408240" y="4604040"/>
              <a:chExt cx="1091160" cy="1091160"/>
            </a:xfrm>
          </p:grpSpPr>
          <p:sp>
            <p:nvSpPr>
              <p:cNvPr id="116" name="Google Shape;261;p13"/>
              <p:cNvSpPr/>
              <p:nvPr/>
            </p:nvSpPr>
            <p:spPr>
              <a:xfrm>
                <a:off x="408240" y="460404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7" name="Google Shape;262;p13"/>
              <p:cNvSpPr/>
              <p:nvPr/>
            </p:nvSpPr>
            <p:spPr>
              <a:xfrm>
                <a:off x="464760" y="466056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8" name="Google Shape;263;p13"/>
              <p:cNvSpPr/>
              <p:nvPr/>
            </p:nvSpPr>
            <p:spPr>
              <a:xfrm>
                <a:off x="518040" y="471348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9" name="Google Shape;264;p13"/>
              <p:cNvSpPr/>
              <p:nvPr/>
            </p:nvSpPr>
            <p:spPr>
              <a:xfrm>
                <a:off x="572760" y="476856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0" name="Google Shape;265;p13"/>
              <p:cNvSpPr/>
              <p:nvPr/>
            </p:nvSpPr>
            <p:spPr>
              <a:xfrm>
                <a:off x="627840" y="48232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1" name="Google Shape;266;p13"/>
              <p:cNvSpPr/>
              <p:nvPr/>
            </p:nvSpPr>
            <p:spPr>
              <a:xfrm>
                <a:off x="682560" y="487800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2" name="Google Shape;267;p13"/>
              <p:cNvSpPr/>
              <p:nvPr/>
            </p:nvSpPr>
            <p:spPr>
              <a:xfrm>
                <a:off x="743400" y="493920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3" name="Google Shape;268;p13"/>
              <p:cNvSpPr/>
              <p:nvPr/>
            </p:nvSpPr>
            <p:spPr>
              <a:xfrm>
                <a:off x="804600" y="500004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124" name="Google Shape;269;p13"/>
            <p:cNvGrpSpPr/>
            <p:nvPr/>
          </p:nvGrpSpPr>
          <p:grpSpPr>
            <a:xfrm>
              <a:off x="8738280" y="648000"/>
              <a:ext cx="817200" cy="817200"/>
              <a:chOff x="8738280" y="648000"/>
              <a:chExt cx="817200" cy="817200"/>
            </a:xfrm>
          </p:grpSpPr>
          <p:sp>
            <p:nvSpPr>
              <p:cNvPr id="125" name="Google Shape;270;p13"/>
              <p:cNvSpPr/>
              <p:nvPr/>
            </p:nvSpPr>
            <p:spPr>
              <a:xfrm>
                <a:off x="8738280" y="64800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6" name="Google Shape;271;p13"/>
              <p:cNvSpPr/>
              <p:nvPr/>
            </p:nvSpPr>
            <p:spPr>
              <a:xfrm>
                <a:off x="8780760" y="69048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7" name="Google Shape;272;p13"/>
              <p:cNvSpPr/>
              <p:nvPr/>
            </p:nvSpPr>
            <p:spPr>
              <a:xfrm>
                <a:off x="8820360" y="7300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8" name="Google Shape;273;p13"/>
              <p:cNvSpPr/>
              <p:nvPr/>
            </p:nvSpPr>
            <p:spPr>
              <a:xfrm>
                <a:off x="8861760" y="77148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9" name="Google Shape;274;p13"/>
              <p:cNvSpPr/>
              <p:nvPr/>
            </p:nvSpPr>
            <p:spPr>
              <a:xfrm>
                <a:off x="8902800" y="81252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0" name="Google Shape;275;p13"/>
              <p:cNvSpPr/>
              <p:nvPr/>
            </p:nvSpPr>
            <p:spPr>
              <a:xfrm>
                <a:off x="8943840" y="85356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1" name="Google Shape;276;p13"/>
              <p:cNvSpPr/>
              <p:nvPr/>
            </p:nvSpPr>
            <p:spPr>
              <a:xfrm>
                <a:off x="8989560" y="89928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2" name="Google Shape;277;p13"/>
              <p:cNvSpPr/>
              <p:nvPr/>
            </p:nvSpPr>
            <p:spPr>
              <a:xfrm>
                <a:off x="9035640" y="94500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grpSp>
        <p:nvGrpSpPr>
          <p:cNvPr id="133" name="Google Shape;278;p13"/>
          <p:cNvGrpSpPr/>
          <p:nvPr/>
        </p:nvGrpSpPr>
        <p:grpSpPr>
          <a:xfrm>
            <a:off x="281520" y="1699560"/>
            <a:ext cx="8543520" cy="1361520"/>
            <a:chOff x="281520" y="1699560"/>
            <a:chExt cx="8543520" cy="1361520"/>
          </a:xfrm>
        </p:grpSpPr>
        <p:sp>
          <p:nvSpPr>
            <p:cNvPr id="134" name="Google Shape;279;p13"/>
            <p:cNvSpPr/>
            <p:nvPr/>
          </p:nvSpPr>
          <p:spPr>
            <a:xfrm>
              <a:off x="8556480" y="16995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5" name="Google Shape;280;p13"/>
            <p:cNvSpPr/>
            <p:nvPr/>
          </p:nvSpPr>
          <p:spPr>
            <a:xfrm flipH="1">
              <a:off x="281520" y="279252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Tree>
  </p:cSld>
  <p:clrMap bg1="lt1" tx1="dk1" bg2="lt2" tx2="dk2" accent1="accent1" accent2="accent2" accent3="accent3" accent4="accent4" accent5="accent5" accent6="accent6" hlink="hlink" folHlink="folHlink"/>
  <p:sldLayoutIdLst>
    <p:sldLayoutId id="2147483657" r:id="rId4"/>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186"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187"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188" name="Google Shape;723;p28"/>
          <p:cNvGrpSpPr/>
          <p:nvPr/>
        </p:nvGrpSpPr>
        <p:grpSpPr>
          <a:xfrm>
            <a:off x="-436680" y="799560"/>
            <a:ext cx="817200" cy="817200"/>
            <a:chOff x="-436680" y="799560"/>
            <a:chExt cx="817200" cy="817200"/>
          </a:xfrm>
        </p:grpSpPr>
        <p:sp>
          <p:nvSpPr>
            <p:cNvPr id="1189"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90"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91"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92"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93"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94"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95"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196"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197"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198"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199" name="Google Shape;734;p28"/>
          <p:cNvGrpSpPr/>
          <p:nvPr/>
        </p:nvGrpSpPr>
        <p:grpSpPr>
          <a:xfrm>
            <a:off x="8772480" y="4053240"/>
            <a:ext cx="27000" cy="268560"/>
            <a:chOff x="8772480" y="4053240"/>
            <a:chExt cx="27000" cy="268560"/>
          </a:xfrm>
        </p:grpSpPr>
        <p:sp>
          <p:nvSpPr>
            <p:cNvPr id="1200"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01"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02"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03"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04"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205"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49" r:id="rId6"/>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07"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208"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209" name="Google Shape;723;p28"/>
          <p:cNvGrpSpPr/>
          <p:nvPr/>
        </p:nvGrpSpPr>
        <p:grpSpPr>
          <a:xfrm>
            <a:off x="-436680" y="799560"/>
            <a:ext cx="817200" cy="817200"/>
            <a:chOff x="-436680" y="799560"/>
            <a:chExt cx="817200" cy="817200"/>
          </a:xfrm>
        </p:grpSpPr>
        <p:sp>
          <p:nvSpPr>
            <p:cNvPr id="1210"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11"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12"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13"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14"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15"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16"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17"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218"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219"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220" name="Google Shape;734;p28"/>
          <p:cNvGrpSpPr/>
          <p:nvPr/>
        </p:nvGrpSpPr>
        <p:grpSpPr>
          <a:xfrm>
            <a:off x="8772480" y="4053240"/>
            <a:ext cx="27000" cy="268560"/>
            <a:chOff x="8772480" y="4053240"/>
            <a:chExt cx="27000" cy="268560"/>
          </a:xfrm>
        </p:grpSpPr>
        <p:sp>
          <p:nvSpPr>
            <p:cNvPr id="1221"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22"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23"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24"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25"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22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227"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51" r:id="rId6"/>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30"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231"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232" name="Google Shape;723;p28"/>
          <p:cNvGrpSpPr/>
          <p:nvPr/>
        </p:nvGrpSpPr>
        <p:grpSpPr>
          <a:xfrm>
            <a:off x="-436680" y="799560"/>
            <a:ext cx="817200" cy="817200"/>
            <a:chOff x="-436680" y="799560"/>
            <a:chExt cx="817200" cy="817200"/>
          </a:xfrm>
        </p:grpSpPr>
        <p:sp>
          <p:nvSpPr>
            <p:cNvPr id="1233"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34"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35"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36"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37"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38"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39"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40"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241"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242"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243" name="Google Shape;734;p28"/>
          <p:cNvGrpSpPr/>
          <p:nvPr/>
        </p:nvGrpSpPr>
        <p:grpSpPr>
          <a:xfrm>
            <a:off x="8772480" y="4053240"/>
            <a:ext cx="27000" cy="268560"/>
            <a:chOff x="8772480" y="4053240"/>
            <a:chExt cx="27000" cy="268560"/>
          </a:xfrm>
        </p:grpSpPr>
        <p:sp>
          <p:nvSpPr>
            <p:cNvPr id="1244"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45"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46"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47"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48"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249"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250"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1251"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53" r:id="rId6"/>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55"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256"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257" name="Google Shape;723;p28"/>
          <p:cNvGrpSpPr/>
          <p:nvPr/>
        </p:nvGrpSpPr>
        <p:grpSpPr>
          <a:xfrm>
            <a:off x="-436680" y="799560"/>
            <a:ext cx="817200" cy="817200"/>
            <a:chOff x="-436680" y="799560"/>
            <a:chExt cx="817200" cy="817200"/>
          </a:xfrm>
        </p:grpSpPr>
        <p:sp>
          <p:nvSpPr>
            <p:cNvPr id="1258"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59"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60"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61"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62"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63"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64"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65"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266"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267"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268" name="Google Shape;734;p28"/>
          <p:cNvGrpSpPr/>
          <p:nvPr/>
        </p:nvGrpSpPr>
        <p:grpSpPr>
          <a:xfrm>
            <a:off x="8772480" y="4053240"/>
            <a:ext cx="27000" cy="268560"/>
            <a:chOff x="8772480" y="4053240"/>
            <a:chExt cx="27000" cy="268560"/>
          </a:xfrm>
        </p:grpSpPr>
        <p:sp>
          <p:nvSpPr>
            <p:cNvPr id="1269"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70"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71"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72"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73"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274"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55" r:id="rId6"/>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77"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278"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279" name="Google Shape;723;p28"/>
          <p:cNvGrpSpPr/>
          <p:nvPr/>
        </p:nvGrpSpPr>
        <p:grpSpPr>
          <a:xfrm>
            <a:off x="-436680" y="799560"/>
            <a:ext cx="817200" cy="817200"/>
            <a:chOff x="-436680" y="799560"/>
            <a:chExt cx="817200" cy="817200"/>
          </a:xfrm>
        </p:grpSpPr>
        <p:sp>
          <p:nvSpPr>
            <p:cNvPr id="1280"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81"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82"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83"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84"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85"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86"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287"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288"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289"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290" name="Google Shape;734;p28"/>
          <p:cNvGrpSpPr/>
          <p:nvPr/>
        </p:nvGrpSpPr>
        <p:grpSpPr>
          <a:xfrm>
            <a:off x="8772480" y="4053240"/>
            <a:ext cx="27000" cy="268560"/>
            <a:chOff x="8772480" y="4053240"/>
            <a:chExt cx="27000" cy="268560"/>
          </a:xfrm>
        </p:grpSpPr>
        <p:sp>
          <p:nvSpPr>
            <p:cNvPr id="1291"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92"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93"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94"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295"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29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57" r:id="rId6"/>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298"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299"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300" name="Google Shape;723;p28"/>
          <p:cNvGrpSpPr/>
          <p:nvPr/>
        </p:nvGrpSpPr>
        <p:grpSpPr>
          <a:xfrm>
            <a:off x="-436680" y="799560"/>
            <a:ext cx="817200" cy="817200"/>
            <a:chOff x="-436680" y="799560"/>
            <a:chExt cx="817200" cy="817200"/>
          </a:xfrm>
        </p:grpSpPr>
        <p:sp>
          <p:nvSpPr>
            <p:cNvPr id="1301"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02"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03"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04"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05"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06"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07"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08"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309"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310"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311" name="Google Shape;734;p28"/>
          <p:cNvGrpSpPr/>
          <p:nvPr/>
        </p:nvGrpSpPr>
        <p:grpSpPr>
          <a:xfrm>
            <a:off x="8772480" y="4053240"/>
            <a:ext cx="27000" cy="268560"/>
            <a:chOff x="8772480" y="4053240"/>
            <a:chExt cx="27000" cy="268560"/>
          </a:xfrm>
        </p:grpSpPr>
        <p:sp>
          <p:nvSpPr>
            <p:cNvPr id="1312"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13"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14"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15"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16"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317"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318"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59" r:id="rId6"/>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21"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322"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323" name="Google Shape;723;p28"/>
          <p:cNvGrpSpPr/>
          <p:nvPr/>
        </p:nvGrpSpPr>
        <p:grpSpPr>
          <a:xfrm>
            <a:off x="-436680" y="799560"/>
            <a:ext cx="817200" cy="817200"/>
            <a:chOff x="-436680" y="799560"/>
            <a:chExt cx="817200" cy="817200"/>
          </a:xfrm>
        </p:grpSpPr>
        <p:sp>
          <p:nvSpPr>
            <p:cNvPr id="1324"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25"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26"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27"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28"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29"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30"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31"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332"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333"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334" name="Google Shape;734;p28"/>
          <p:cNvGrpSpPr/>
          <p:nvPr/>
        </p:nvGrpSpPr>
        <p:grpSpPr>
          <a:xfrm>
            <a:off x="8772480" y="4053240"/>
            <a:ext cx="27000" cy="268560"/>
            <a:chOff x="8772480" y="4053240"/>
            <a:chExt cx="27000" cy="268560"/>
          </a:xfrm>
        </p:grpSpPr>
        <p:sp>
          <p:nvSpPr>
            <p:cNvPr id="1335"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36"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37"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38"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39"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340"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61" r:id="rId6"/>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43"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344"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345" name="Google Shape;723;p28"/>
          <p:cNvGrpSpPr/>
          <p:nvPr/>
        </p:nvGrpSpPr>
        <p:grpSpPr>
          <a:xfrm>
            <a:off x="-436680" y="799560"/>
            <a:ext cx="817200" cy="817200"/>
            <a:chOff x="-436680" y="799560"/>
            <a:chExt cx="817200" cy="817200"/>
          </a:xfrm>
        </p:grpSpPr>
        <p:sp>
          <p:nvSpPr>
            <p:cNvPr id="1346"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47"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48"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49"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50"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51"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52"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53"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354"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355"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356" name="Google Shape;734;p28"/>
          <p:cNvGrpSpPr/>
          <p:nvPr/>
        </p:nvGrpSpPr>
        <p:grpSpPr>
          <a:xfrm>
            <a:off x="8772480" y="4053240"/>
            <a:ext cx="27000" cy="268560"/>
            <a:chOff x="8772480" y="4053240"/>
            <a:chExt cx="27000" cy="268560"/>
          </a:xfrm>
        </p:grpSpPr>
        <p:sp>
          <p:nvSpPr>
            <p:cNvPr id="1357"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58"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59"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60"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61"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362"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363"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1364"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63" r:id="rId6"/>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68"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369"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370" name="Google Shape;723;p28"/>
          <p:cNvGrpSpPr/>
          <p:nvPr/>
        </p:nvGrpSpPr>
        <p:grpSpPr>
          <a:xfrm>
            <a:off x="-436680" y="799560"/>
            <a:ext cx="817200" cy="817200"/>
            <a:chOff x="-436680" y="799560"/>
            <a:chExt cx="817200" cy="817200"/>
          </a:xfrm>
        </p:grpSpPr>
        <p:sp>
          <p:nvSpPr>
            <p:cNvPr id="1371"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72"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73"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74"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75"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76"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77"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78"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379"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380"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381" name="Google Shape;734;p28"/>
          <p:cNvGrpSpPr/>
          <p:nvPr/>
        </p:nvGrpSpPr>
        <p:grpSpPr>
          <a:xfrm>
            <a:off x="8772480" y="4053240"/>
            <a:ext cx="27000" cy="268560"/>
            <a:chOff x="8772480" y="4053240"/>
            <a:chExt cx="27000" cy="268560"/>
          </a:xfrm>
        </p:grpSpPr>
        <p:sp>
          <p:nvSpPr>
            <p:cNvPr id="1382"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83"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84"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85"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86"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387"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65" r:id="rId6"/>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389"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390"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391" name="Google Shape;723;p28"/>
          <p:cNvGrpSpPr/>
          <p:nvPr/>
        </p:nvGrpSpPr>
        <p:grpSpPr>
          <a:xfrm>
            <a:off x="-436680" y="799560"/>
            <a:ext cx="817200" cy="817200"/>
            <a:chOff x="-436680" y="799560"/>
            <a:chExt cx="817200" cy="817200"/>
          </a:xfrm>
        </p:grpSpPr>
        <p:sp>
          <p:nvSpPr>
            <p:cNvPr id="1392"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93"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94"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95"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96"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97"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98"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399"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400"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401"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402" name="Google Shape;734;p28"/>
          <p:cNvGrpSpPr/>
          <p:nvPr/>
        </p:nvGrpSpPr>
        <p:grpSpPr>
          <a:xfrm>
            <a:off x="8772480" y="4053240"/>
            <a:ext cx="27000" cy="268560"/>
            <a:chOff x="8772480" y="4053240"/>
            <a:chExt cx="27000" cy="268560"/>
          </a:xfrm>
        </p:grpSpPr>
        <p:sp>
          <p:nvSpPr>
            <p:cNvPr id="1403"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04"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05"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06"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07"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408"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409"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67" r:id="rId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36" name="Google Shape;296;p14" descr=""/>
          <p:cNvPicPr/>
          <p:nvPr/>
        </p:nvPicPr>
        <p:blipFill>
          <a:blip r:embed="rId2"/>
          <a:srcRect l="10330" t="19134" r="12747" b="11417"/>
          <a:stretch/>
        </p:blipFill>
        <p:spPr>
          <a:xfrm flipH="1" rot="15425400">
            <a:off x="7579800" y="-1228320"/>
            <a:ext cx="2361600" cy="2081520"/>
          </a:xfrm>
          <a:prstGeom prst="rect">
            <a:avLst/>
          </a:prstGeom>
          <a:noFill/>
          <a:ln w="0">
            <a:noFill/>
          </a:ln>
        </p:spPr>
      </p:pic>
      <p:grpSp>
        <p:nvGrpSpPr>
          <p:cNvPr id="137" name="Google Shape;297;p14"/>
          <p:cNvGrpSpPr/>
          <p:nvPr/>
        </p:nvGrpSpPr>
        <p:grpSpPr>
          <a:xfrm>
            <a:off x="8606880" y="1526040"/>
            <a:ext cx="27000" cy="268560"/>
            <a:chOff x="8606880" y="1526040"/>
            <a:chExt cx="27000" cy="268560"/>
          </a:xfrm>
        </p:grpSpPr>
        <p:sp>
          <p:nvSpPr>
            <p:cNvPr id="138" name="Google Shape;298;p14"/>
            <p:cNvSpPr/>
            <p:nvPr/>
          </p:nvSpPr>
          <p:spPr>
            <a:xfrm flipV="1" rot="16200000">
              <a:off x="8606880" y="1767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39" name="Google Shape;299;p14"/>
            <p:cNvSpPr/>
            <p:nvPr/>
          </p:nvSpPr>
          <p:spPr>
            <a:xfrm flipV="1" rot="16200000">
              <a:off x="8606880" y="17067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0" name="Google Shape;300;p14"/>
            <p:cNvSpPr/>
            <p:nvPr/>
          </p:nvSpPr>
          <p:spPr>
            <a:xfrm flipV="1" rot="16200000">
              <a:off x="8606880" y="16462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1" name="Google Shape;301;p14"/>
            <p:cNvSpPr/>
            <p:nvPr/>
          </p:nvSpPr>
          <p:spPr>
            <a:xfrm flipV="1" rot="16200000">
              <a:off x="8606880" y="15861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2" name="Google Shape;302;p14"/>
            <p:cNvSpPr/>
            <p:nvPr/>
          </p:nvSpPr>
          <p:spPr>
            <a:xfrm flipV="1" rot="16200000">
              <a:off x="8606880" y="15256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pic>
        <p:nvPicPr>
          <p:cNvPr id="143" name="Google Shape;303;p14" descr=""/>
          <p:cNvPicPr/>
          <p:nvPr/>
        </p:nvPicPr>
        <p:blipFill>
          <a:blip r:embed="rId3">
            <a:alphaModFix amt="72000"/>
          </a:blip>
          <a:srcRect l="51065" t="57733" r="5518" b="-1765"/>
          <a:stretch/>
        </p:blipFill>
        <p:spPr>
          <a:xfrm flipH="1">
            <a:off x="-731520" y="3970080"/>
            <a:ext cx="2035800" cy="2004480"/>
          </a:xfrm>
          <a:prstGeom prst="rect">
            <a:avLst/>
          </a:prstGeom>
          <a:noFill/>
          <a:ln w="0">
            <a:noFill/>
          </a:ln>
        </p:spPr>
      </p:pic>
      <p:grpSp>
        <p:nvGrpSpPr>
          <p:cNvPr id="144" name="Google Shape;304;p14"/>
          <p:cNvGrpSpPr/>
          <p:nvPr/>
        </p:nvGrpSpPr>
        <p:grpSpPr>
          <a:xfrm>
            <a:off x="-410400" y="601920"/>
            <a:ext cx="9920520" cy="3892320"/>
            <a:chOff x="-410400" y="601920"/>
            <a:chExt cx="9920520" cy="3892320"/>
          </a:xfrm>
        </p:grpSpPr>
        <p:grpSp>
          <p:nvGrpSpPr>
            <p:cNvPr id="145" name="Google Shape;305;p14"/>
            <p:cNvGrpSpPr/>
            <p:nvPr/>
          </p:nvGrpSpPr>
          <p:grpSpPr>
            <a:xfrm>
              <a:off x="8692920" y="601920"/>
              <a:ext cx="817200" cy="817200"/>
              <a:chOff x="8692920" y="601920"/>
              <a:chExt cx="817200" cy="817200"/>
            </a:xfrm>
          </p:grpSpPr>
          <p:sp>
            <p:nvSpPr>
              <p:cNvPr id="146" name="Google Shape;306;p14"/>
              <p:cNvSpPr/>
              <p:nvPr/>
            </p:nvSpPr>
            <p:spPr>
              <a:xfrm flipV="1">
                <a:off x="8692920" y="601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7" name="Google Shape;307;p14"/>
              <p:cNvSpPr/>
              <p:nvPr/>
            </p:nvSpPr>
            <p:spPr>
              <a:xfrm flipV="1">
                <a:off x="8735400" y="644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8" name="Google Shape;308;p14"/>
              <p:cNvSpPr/>
              <p:nvPr/>
            </p:nvSpPr>
            <p:spPr>
              <a:xfrm flipV="1">
                <a:off x="8775360" y="68940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9" name="Google Shape;309;p14"/>
              <p:cNvSpPr/>
              <p:nvPr/>
            </p:nvSpPr>
            <p:spPr>
              <a:xfrm flipV="1">
                <a:off x="8816400" y="73080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0" name="Google Shape;310;p14"/>
              <p:cNvSpPr/>
              <p:nvPr/>
            </p:nvSpPr>
            <p:spPr>
              <a:xfrm flipV="1">
                <a:off x="8857800" y="77184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1" name="Google Shape;311;p14"/>
              <p:cNvSpPr/>
              <p:nvPr/>
            </p:nvSpPr>
            <p:spPr>
              <a:xfrm flipV="1">
                <a:off x="8898840" y="81288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2" name="Google Shape;312;p14"/>
              <p:cNvSpPr/>
              <p:nvPr/>
            </p:nvSpPr>
            <p:spPr>
              <a:xfrm flipV="1">
                <a:off x="8944560" y="85860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3" name="Google Shape;313;p14"/>
              <p:cNvSpPr/>
              <p:nvPr/>
            </p:nvSpPr>
            <p:spPr>
              <a:xfrm flipV="1">
                <a:off x="8990280" y="90432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154" name="Google Shape;314;p14"/>
            <p:cNvGrpSpPr/>
            <p:nvPr/>
          </p:nvGrpSpPr>
          <p:grpSpPr>
            <a:xfrm>
              <a:off x="-410400" y="3677040"/>
              <a:ext cx="817200" cy="817200"/>
              <a:chOff x="-410400" y="3677040"/>
              <a:chExt cx="817200" cy="817200"/>
            </a:xfrm>
          </p:grpSpPr>
          <p:sp>
            <p:nvSpPr>
              <p:cNvPr id="155" name="Google Shape;315;p14"/>
              <p:cNvSpPr/>
              <p:nvPr/>
            </p:nvSpPr>
            <p:spPr>
              <a:xfrm rot="10800000">
                <a:off x="-410400" y="367704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6" name="Google Shape;316;p14"/>
              <p:cNvSpPr/>
              <p:nvPr/>
            </p:nvSpPr>
            <p:spPr>
              <a:xfrm rot="10800000">
                <a:off x="-362520" y="371952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7" name="Google Shape;317;p14"/>
              <p:cNvSpPr/>
              <p:nvPr/>
            </p:nvSpPr>
            <p:spPr>
              <a:xfrm rot="10800000">
                <a:off x="-327960" y="375912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8" name="Google Shape;318;p14"/>
              <p:cNvSpPr/>
              <p:nvPr/>
            </p:nvSpPr>
            <p:spPr>
              <a:xfrm rot="10800000">
                <a:off x="-286920" y="380052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9" name="Google Shape;319;p14"/>
              <p:cNvSpPr/>
              <p:nvPr/>
            </p:nvSpPr>
            <p:spPr>
              <a:xfrm rot="10800000">
                <a:off x="-245880" y="384120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0" name="Google Shape;320;p14"/>
              <p:cNvSpPr/>
              <p:nvPr/>
            </p:nvSpPr>
            <p:spPr>
              <a:xfrm rot="10800000">
                <a:off x="-204480" y="388260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1" name="Google Shape;321;p14"/>
              <p:cNvSpPr/>
              <p:nvPr/>
            </p:nvSpPr>
            <p:spPr>
              <a:xfrm rot="10800000">
                <a:off x="-159120" y="392832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2" name="Google Shape;322;p14"/>
              <p:cNvSpPr/>
              <p:nvPr/>
            </p:nvSpPr>
            <p:spPr>
              <a:xfrm rot="10800000">
                <a:off x="-113400" y="397404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sp>
        <p:nvSpPr>
          <p:cNvPr id="163" name="Google Shape;323;p14"/>
          <p:cNvSpPr/>
          <p:nvPr/>
        </p:nvSpPr>
        <p:spPr>
          <a:xfrm rot="10800000">
            <a:off x="320040" y="317412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Tree>
  </p:cSld>
  <p:clrMap bg1="lt1" tx1="dk1" bg2="lt2" tx2="dk2" accent1="accent1" accent2="accent2" accent3="accent3" accent4="accent4" accent5="accent5" accent6="accent6" hlink="hlink" folHlink="folHlink"/>
  <p:sldLayoutIdLst>
    <p:sldLayoutId id="2147483659" r:id="rId4"/>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12"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413"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414" name="Google Shape;723;p28"/>
          <p:cNvGrpSpPr/>
          <p:nvPr/>
        </p:nvGrpSpPr>
        <p:grpSpPr>
          <a:xfrm>
            <a:off x="-436680" y="799560"/>
            <a:ext cx="817200" cy="817200"/>
            <a:chOff x="-436680" y="799560"/>
            <a:chExt cx="817200" cy="817200"/>
          </a:xfrm>
        </p:grpSpPr>
        <p:sp>
          <p:nvSpPr>
            <p:cNvPr id="1415"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16"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17"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18"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19"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20"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21"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22"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423"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424"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425" name="Google Shape;734;p28"/>
          <p:cNvGrpSpPr/>
          <p:nvPr/>
        </p:nvGrpSpPr>
        <p:grpSpPr>
          <a:xfrm>
            <a:off x="8772480" y="4053240"/>
            <a:ext cx="27000" cy="268560"/>
            <a:chOff x="8772480" y="4053240"/>
            <a:chExt cx="27000" cy="268560"/>
          </a:xfrm>
        </p:grpSpPr>
        <p:sp>
          <p:nvSpPr>
            <p:cNvPr id="1426"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27"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28"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29"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30"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431"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432"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1433"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69" r:id="rId6"/>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437" name="Google Shape;721;p28"/>
          <p:cNvSpPr/>
          <p:nvPr/>
        </p:nvSpPr>
        <p:spPr>
          <a:xfrm>
            <a:off x="808200" y="3718800"/>
            <a:ext cx="4248000" cy="550440"/>
          </a:xfrm>
          <a:prstGeom prst="rect">
            <a:avLst/>
          </a:prstGeom>
          <a:noFill/>
          <a:ln w="0">
            <a:noFill/>
          </a:ln>
        </p:spPr>
        <p:style>
          <a:lnRef idx="0"/>
          <a:fillRef idx="0"/>
          <a:effectRef idx="0"/>
          <a:fontRef idx="minor"/>
        </p:style>
        <p:txBody>
          <a:bodyPr lIns="90000" rIns="90000" tIns="91440" bIns="91440" anchor="t">
            <a:noAutofit/>
          </a:bodyPr>
          <a:p>
            <a:pPr algn="ctr" defTabSz="914400">
              <a:lnSpc>
                <a:spcPct val="100000"/>
              </a:lnSpc>
              <a:spcBef>
                <a:spcPts val="300"/>
              </a:spcBef>
              <a:tabLst>
                <a:tab algn="l" pos="0"/>
              </a:tabLst>
            </a:pPr>
            <a:r>
              <a:rPr b="1" lang="en" sz="1000" strike="noStrike" u="none">
                <a:solidFill>
                  <a:schemeClr val="dk1"/>
                </a:solidFill>
                <a:uFillTx/>
                <a:latin typeface="Roboto"/>
                <a:ea typeface="Roboto"/>
              </a:rPr>
              <a:t>CREDITS:</a:t>
            </a:r>
            <a:r>
              <a:rPr b="0" lang="en" sz="1000" strike="noStrike" u="none">
                <a:solidFill>
                  <a:schemeClr val="dk1"/>
                </a:solidFill>
                <a:uFillTx/>
                <a:latin typeface="Roboto"/>
                <a:ea typeface="Roboto"/>
              </a:rPr>
              <a:t> This presentation template was created by </a:t>
            </a:r>
            <a:r>
              <a:rPr b="1" lang="en" sz="1000" strike="noStrike" u="sng">
                <a:solidFill>
                  <a:schemeClr val="hlink"/>
                </a:solidFill>
                <a:uFillTx/>
                <a:latin typeface="Roboto"/>
                <a:ea typeface="Roboto"/>
                <a:hlinkClick r:id="rId2"/>
              </a:rPr>
              <a:t>Slidesgo</a:t>
            </a:r>
            <a:r>
              <a:rPr b="0" lang="en" sz="1000" strike="noStrike" u="none">
                <a:solidFill>
                  <a:schemeClr val="dk1"/>
                </a:solidFill>
                <a:uFillTx/>
                <a:latin typeface="Roboto"/>
                <a:ea typeface="Roboto"/>
              </a:rPr>
              <a:t>, and includes icons by </a:t>
            </a:r>
            <a:r>
              <a:rPr b="1" lang="en" sz="1000" strike="noStrike" u="sng">
                <a:solidFill>
                  <a:schemeClr val="dk1"/>
                </a:solidFill>
                <a:uFillTx/>
                <a:latin typeface="Roboto"/>
                <a:ea typeface="Roboto"/>
                <a:hlinkClick r:id="rId3"/>
              </a:rPr>
              <a:t>Flaticon</a:t>
            </a:r>
            <a:r>
              <a:rPr b="0" lang="en" sz="1000" strike="noStrike" u="none">
                <a:solidFill>
                  <a:schemeClr val="dk1"/>
                </a:solidFill>
                <a:uFillTx/>
                <a:latin typeface="Roboto"/>
                <a:ea typeface="Roboto"/>
              </a:rPr>
              <a:t>, and infographics &amp; images by </a:t>
            </a:r>
            <a:r>
              <a:rPr b="1" lang="en" sz="1000" strike="noStrike" u="sng">
                <a:solidFill>
                  <a:schemeClr val="dk1"/>
                </a:solidFill>
                <a:uFillTx/>
                <a:latin typeface="Roboto"/>
                <a:ea typeface="Roboto"/>
                <a:hlinkClick r:id="rId4"/>
              </a:rPr>
              <a:t>Freepik</a:t>
            </a:r>
            <a:r>
              <a:rPr b="0" lang="en" sz="1000" strike="noStrike" u="sng">
                <a:solidFill>
                  <a:schemeClr val="dk1"/>
                </a:solidFill>
                <a:uFillTx/>
                <a:latin typeface="Roboto"/>
                <a:ea typeface="Roboto"/>
              </a:rPr>
              <a:t> </a:t>
            </a:r>
            <a:endParaRPr b="0" lang="en-US" sz="1000" strike="noStrike" u="none">
              <a:solidFill>
                <a:srgbClr val="000000"/>
              </a:solidFill>
              <a:uFillTx/>
              <a:latin typeface="Arial"/>
            </a:endParaRPr>
          </a:p>
        </p:txBody>
      </p:sp>
      <p:sp>
        <p:nvSpPr>
          <p:cNvPr id="1438" name="Google Shape;722;p28"/>
          <p:cNvSpPr/>
          <p:nvPr/>
        </p:nvSpPr>
        <p:spPr>
          <a:xfrm>
            <a:off x="260280" y="3132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439" name="Google Shape;723;p28"/>
          <p:cNvGrpSpPr/>
          <p:nvPr/>
        </p:nvGrpSpPr>
        <p:grpSpPr>
          <a:xfrm>
            <a:off x="-436680" y="799560"/>
            <a:ext cx="817200" cy="817200"/>
            <a:chOff x="-436680" y="799560"/>
            <a:chExt cx="817200" cy="817200"/>
          </a:xfrm>
        </p:grpSpPr>
        <p:sp>
          <p:nvSpPr>
            <p:cNvPr id="1440" name="Google Shape;724;p28"/>
            <p:cNvSpPr/>
            <p:nvPr/>
          </p:nvSpPr>
          <p:spPr>
            <a:xfrm>
              <a:off x="-436680" y="799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41" name="Google Shape;725;p28"/>
            <p:cNvSpPr/>
            <p:nvPr/>
          </p:nvSpPr>
          <p:spPr>
            <a:xfrm>
              <a:off x="-394200" y="842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42" name="Google Shape;726;p28"/>
            <p:cNvSpPr/>
            <p:nvPr/>
          </p:nvSpPr>
          <p:spPr>
            <a:xfrm>
              <a:off x="-354240" y="88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43" name="Google Shape;727;p28"/>
            <p:cNvSpPr/>
            <p:nvPr/>
          </p:nvSpPr>
          <p:spPr>
            <a:xfrm>
              <a:off x="-313200" y="923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44" name="Google Shape;728;p28"/>
            <p:cNvSpPr/>
            <p:nvPr/>
          </p:nvSpPr>
          <p:spPr>
            <a:xfrm>
              <a:off x="-271800" y="964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45" name="Google Shape;729;p28"/>
            <p:cNvSpPr/>
            <p:nvPr/>
          </p:nvSpPr>
          <p:spPr>
            <a:xfrm>
              <a:off x="-230760" y="1005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46" name="Google Shape;730;p28"/>
            <p:cNvSpPr/>
            <p:nvPr/>
          </p:nvSpPr>
          <p:spPr>
            <a:xfrm>
              <a:off x="-185040" y="1050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47" name="Google Shape;731;p28"/>
            <p:cNvSpPr/>
            <p:nvPr/>
          </p:nvSpPr>
          <p:spPr>
            <a:xfrm>
              <a:off x="-139320" y="1096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pic>
        <p:nvPicPr>
          <p:cNvPr id="1448" name="Google Shape;732;p28" descr=""/>
          <p:cNvPicPr/>
          <p:nvPr/>
        </p:nvPicPr>
        <p:blipFill>
          <a:blip r:embed="rId5"/>
          <a:srcRect l="51169" t="4835" r="0" b="80959"/>
          <a:stretch/>
        </p:blipFill>
        <p:spPr>
          <a:xfrm flipH="1" rot="10800000">
            <a:off x="8013240" y="4487400"/>
            <a:ext cx="2323800" cy="655920"/>
          </a:xfrm>
          <a:prstGeom prst="rect">
            <a:avLst/>
          </a:prstGeom>
          <a:noFill/>
          <a:ln w="0">
            <a:noFill/>
          </a:ln>
        </p:spPr>
      </p:pic>
      <p:sp>
        <p:nvSpPr>
          <p:cNvPr id="1449" name="Google Shape;733;p28"/>
          <p:cNvSpPr/>
          <p:nvPr/>
        </p:nvSpPr>
        <p:spPr>
          <a:xfrm flipH="1">
            <a:off x="191880" y="179820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450" name="Google Shape;734;p28"/>
          <p:cNvGrpSpPr/>
          <p:nvPr/>
        </p:nvGrpSpPr>
        <p:grpSpPr>
          <a:xfrm>
            <a:off x="8772480" y="4053240"/>
            <a:ext cx="27000" cy="268560"/>
            <a:chOff x="8772480" y="4053240"/>
            <a:chExt cx="27000" cy="268560"/>
          </a:xfrm>
        </p:grpSpPr>
        <p:sp>
          <p:nvSpPr>
            <p:cNvPr id="1451" name="Google Shape;735;p28"/>
            <p:cNvSpPr/>
            <p:nvPr/>
          </p:nvSpPr>
          <p:spPr>
            <a:xfrm rot="5400000">
              <a:off x="8772480" y="4053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52" name="Google Shape;736;p28"/>
            <p:cNvSpPr/>
            <p:nvPr/>
          </p:nvSpPr>
          <p:spPr>
            <a:xfrm rot="5400000">
              <a:off x="8772480" y="4113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53" name="Google Shape;737;p28"/>
            <p:cNvSpPr/>
            <p:nvPr/>
          </p:nvSpPr>
          <p:spPr>
            <a:xfrm rot="5400000">
              <a:off x="8772480" y="4173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54" name="Google Shape;738;p28"/>
            <p:cNvSpPr/>
            <p:nvPr/>
          </p:nvSpPr>
          <p:spPr>
            <a:xfrm rot="5400000">
              <a:off x="8772480" y="4234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55" name="Google Shape;739;p28"/>
            <p:cNvSpPr/>
            <p:nvPr/>
          </p:nvSpPr>
          <p:spPr>
            <a:xfrm rot="5400000">
              <a:off x="8772480" y="4294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456"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71" r:id="rId6"/>
  </p:sldLayoutIdLst>
</p:sldMaster>
</file>

<file path=ppt/slideMasters/slideMaster6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459" name="Google Shape;741;p29" descr=""/>
          <p:cNvPicPr/>
          <p:nvPr/>
        </p:nvPicPr>
        <p:blipFill>
          <a:blip r:embed="rId2"/>
          <a:srcRect l="12358" t="17954" r="14903" b="23637"/>
          <a:stretch/>
        </p:blipFill>
        <p:spPr>
          <a:xfrm flipH="1" rot="5400000">
            <a:off x="7985160" y="-447480"/>
            <a:ext cx="2665080" cy="2091600"/>
          </a:xfrm>
          <a:prstGeom prst="rect">
            <a:avLst/>
          </a:prstGeom>
          <a:noFill/>
          <a:ln w="0">
            <a:noFill/>
          </a:ln>
        </p:spPr>
      </p:pic>
      <p:sp>
        <p:nvSpPr>
          <p:cNvPr id="1460" name="Google Shape;742;p29"/>
          <p:cNvSpPr/>
          <p:nvPr/>
        </p:nvSpPr>
        <p:spPr>
          <a:xfrm flipH="1" rot="10800000">
            <a:off x="8506080" y="200808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461" name="Google Shape;743;p29"/>
          <p:cNvGrpSpPr/>
          <p:nvPr/>
        </p:nvGrpSpPr>
        <p:grpSpPr>
          <a:xfrm>
            <a:off x="-417240" y="-626040"/>
            <a:ext cx="9076680" cy="4043520"/>
            <a:chOff x="-417240" y="-626040"/>
            <a:chExt cx="9076680" cy="4043520"/>
          </a:xfrm>
        </p:grpSpPr>
        <p:grpSp>
          <p:nvGrpSpPr>
            <p:cNvPr id="1462" name="Google Shape;744;p29"/>
            <p:cNvGrpSpPr/>
            <p:nvPr/>
          </p:nvGrpSpPr>
          <p:grpSpPr>
            <a:xfrm>
              <a:off x="7568280" y="-626040"/>
              <a:ext cx="1091160" cy="1091160"/>
              <a:chOff x="7568280" y="-626040"/>
              <a:chExt cx="1091160" cy="1091160"/>
            </a:xfrm>
          </p:grpSpPr>
          <p:sp>
            <p:nvSpPr>
              <p:cNvPr id="1463" name="Google Shape;745;p29"/>
              <p:cNvSpPr/>
              <p:nvPr/>
            </p:nvSpPr>
            <p:spPr>
              <a:xfrm rot="10800000">
                <a:off x="7568280" y="-62604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64" name="Google Shape;746;p29"/>
              <p:cNvSpPr/>
              <p:nvPr/>
            </p:nvSpPr>
            <p:spPr>
              <a:xfrm rot="10800000">
                <a:off x="7624800" y="-56952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65" name="Google Shape;747;p29"/>
              <p:cNvSpPr/>
              <p:nvPr/>
            </p:nvSpPr>
            <p:spPr>
              <a:xfrm rot="10800000">
                <a:off x="7677360" y="-51660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66" name="Google Shape;748;p29"/>
              <p:cNvSpPr/>
              <p:nvPr/>
            </p:nvSpPr>
            <p:spPr>
              <a:xfrm rot="10800000">
                <a:off x="7732800" y="-46152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67" name="Google Shape;749;p29"/>
              <p:cNvSpPr/>
              <p:nvPr/>
            </p:nvSpPr>
            <p:spPr>
              <a:xfrm rot="10800000">
                <a:off x="7787160" y="-40680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68" name="Google Shape;750;p29"/>
              <p:cNvSpPr/>
              <p:nvPr/>
            </p:nvSpPr>
            <p:spPr>
              <a:xfrm rot="10800000">
                <a:off x="7842240" y="-35172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69" name="Google Shape;751;p29"/>
              <p:cNvSpPr/>
              <p:nvPr/>
            </p:nvSpPr>
            <p:spPr>
              <a:xfrm rot="10800000">
                <a:off x="7903440" y="-29088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70" name="Google Shape;752;p29"/>
              <p:cNvSpPr/>
              <p:nvPr/>
            </p:nvSpPr>
            <p:spPr>
              <a:xfrm rot="10800000">
                <a:off x="7963920" y="-23004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1471" name="Google Shape;753;p29"/>
            <p:cNvGrpSpPr/>
            <p:nvPr/>
          </p:nvGrpSpPr>
          <p:grpSpPr>
            <a:xfrm>
              <a:off x="-417240" y="2600280"/>
              <a:ext cx="817200" cy="817200"/>
              <a:chOff x="-417240" y="2600280"/>
              <a:chExt cx="817200" cy="817200"/>
            </a:xfrm>
          </p:grpSpPr>
          <p:sp>
            <p:nvSpPr>
              <p:cNvPr id="1472" name="Google Shape;754;p29"/>
              <p:cNvSpPr/>
              <p:nvPr/>
            </p:nvSpPr>
            <p:spPr>
              <a:xfrm flipH="1">
                <a:off x="-417240" y="260028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73" name="Google Shape;755;p29"/>
              <p:cNvSpPr/>
              <p:nvPr/>
            </p:nvSpPr>
            <p:spPr>
              <a:xfrm flipH="1">
                <a:off x="-374760" y="264240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74" name="Google Shape;756;p29"/>
              <p:cNvSpPr/>
              <p:nvPr/>
            </p:nvSpPr>
            <p:spPr>
              <a:xfrm flipH="1">
                <a:off x="-335160" y="268236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75" name="Google Shape;757;p29"/>
              <p:cNvSpPr/>
              <p:nvPr/>
            </p:nvSpPr>
            <p:spPr>
              <a:xfrm flipH="1">
                <a:off x="-293760" y="272376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76" name="Google Shape;758;p29"/>
              <p:cNvSpPr/>
              <p:nvPr/>
            </p:nvSpPr>
            <p:spPr>
              <a:xfrm flipH="1">
                <a:off x="-252720" y="276480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77" name="Google Shape;759;p29"/>
              <p:cNvSpPr/>
              <p:nvPr/>
            </p:nvSpPr>
            <p:spPr>
              <a:xfrm flipH="1">
                <a:off x="-211680" y="280584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78" name="Google Shape;760;p29"/>
              <p:cNvSpPr/>
              <p:nvPr/>
            </p:nvSpPr>
            <p:spPr>
              <a:xfrm flipH="1">
                <a:off x="-165960" y="285156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79" name="Google Shape;761;p29"/>
              <p:cNvSpPr/>
              <p:nvPr/>
            </p:nvSpPr>
            <p:spPr>
              <a:xfrm flipH="1">
                <a:off x="-120240" y="289728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grpSp>
        <p:nvGrpSpPr>
          <p:cNvPr id="1480" name="Google Shape;762;p29"/>
          <p:cNvGrpSpPr/>
          <p:nvPr/>
        </p:nvGrpSpPr>
        <p:grpSpPr>
          <a:xfrm>
            <a:off x="568440" y="3341520"/>
            <a:ext cx="27000" cy="268560"/>
            <a:chOff x="568440" y="3341520"/>
            <a:chExt cx="27000" cy="268560"/>
          </a:xfrm>
        </p:grpSpPr>
        <p:sp>
          <p:nvSpPr>
            <p:cNvPr id="1481" name="Google Shape;763;p29"/>
            <p:cNvSpPr/>
            <p:nvPr/>
          </p:nvSpPr>
          <p:spPr>
            <a:xfrm flipV="1" rot="16200000">
              <a:off x="568440" y="3582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82" name="Google Shape;764;p29"/>
            <p:cNvSpPr/>
            <p:nvPr/>
          </p:nvSpPr>
          <p:spPr>
            <a:xfrm flipV="1" rot="16200000">
              <a:off x="568440" y="3522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83" name="Google Shape;765;p29"/>
            <p:cNvSpPr/>
            <p:nvPr/>
          </p:nvSpPr>
          <p:spPr>
            <a:xfrm flipV="1" rot="16200000">
              <a:off x="568440" y="34617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84" name="Google Shape;766;p29"/>
            <p:cNvSpPr/>
            <p:nvPr/>
          </p:nvSpPr>
          <p:spPr>
            <a:xfrm flipV="1" rot="16200000">
              <a:off x="568440" y="3401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85" name="Google Shape;767;p29"/>
            <p:cNvSpPr/>
            <p:nvPr/>
          </p:nvSpPr>
          <p:spPr>
            <a:xfrm flipV="1" rot="16200000">
              <a:off x="568440" y="33411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pic>
        <p:nvPicPr>
          <p:cNvPr id="1486" name="Google Shape;768;p29" descr=""/>
          <p:cNvPicPr/>
          <p:nvPr/>
        </p:nvPicPr>
        <p:blipFill>
          <a:blip r:embed="rId3"/>
          <a:srcRect l="25238" t="0" r="24663" b="0"/>
          <a:stretch/>
        </p:blipFill>
        <p:spPr>
          <a:xfrm rot="12209400">
            <a:off x="-578160" y="3840840"/>
            <a:ext cx="2039760" cy="21535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73" r:id="rId4"/>
  </p:sldLayoutIdLst>
</p:sldMaster>
</file>

<file path=ppt/slideMasters/slideMaster6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1487" name="Google Shape;770;p30"/>
          <p:cNvGrpSpPr/>
          <p:nvPr/>
        </p:nvGrpSpPr>
        <p:grpSpPr>
          <a:xfrm>
            <a:off x="482040" y="1460880"/>
            <a:ext cx="27000" cy="268560"/>
            <a:chOff x="482040" y="1460880"/>
            <a:chExt cx="27000" cy="268560"/>
          </a:xfrm>
        </p:grpSpPr>
        <p:sp>
          <p:nvSpPr>
            <p:cNvPr id="1488" name="Google Shape;771;p30"/>
            <p:cNvSpPr/>
            <p:nvPr/>
          </p:nvSpPr>
          <p:spPr>
            <a:xfrm flipV="1" rot="5400000">
              <a:off x="482040" y="14605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89" name="Google Shape;772;p30"/>
            <p:cNvSpPr/>
            <p:nvPr/>
          </p:nvSpPr>
          <p:spPr>
            <a:xfrm flipV="1" rot="5400000">
              <a:off x="482040" y="15210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90" name="Google Shape;773;p30"/>
            <p:cNvSpPr/>
            <p:nvPr/>
          </p:nvSpPr>
          <p:spPr>
            <a:xfrm flipV="1" rot="5400000">
              <a:off x="482040" y="15814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91" name="Google Shape;774;p30"/>
            <p:cNvSpPr/>
            <p:nvPr/>
          </p:nvSpPr>
          <p:spPr>
            <a:xfrm flipV="1" rot="5400000">
              <a:off x="482040" y="16419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492" name="Google Shape;775;p30"/>
            <p:cNvSpPr/>
            <p:nvPr/>
          </p:nvSpPr>
          <p:spPr>
            <a:xfrm flipV="1" rot="5400000">
              <a:off x="482040" y="17020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pic>
        <p:nvPicPr>
          <p:cNvPr id="1493" name="Google Shape;776;p30" descr=""/>
          <p:cNvPicPr/>
          <p:nvPr/>
        </p:nvPicPr>
        <p:blipFill>
          <a:blip r:embed="rId2">
            <a:alphaModFix amt="70000"/>
          </a:blip>
          <a:srcRect l="57128" t="18431" r="0" b="44949"/>
          <a:stretch/>
        </p:blipFill>
        <p:spPr>
          <a:xfrm flipH="1" rot="16469400">
            <a:off x="7819200" y="4060800"/>
            <a:ext cx="2143080" cy="1786680"/>
          </a:xfrm>
          <a:prstGeom prst="rect">
            <a:avLst/>
          </a:prstGeom>
          <a:noFill/>
          <a:ln w="0">
            <a:noFill/>
          </a:ln>
        </p:spPr>
      </p:pic>
      <p:grpSp>
        <p:nvGrpSpPr>
          <p:cNvPr id="1494" name="Google Shape;777;p30"/>
          <p:cNvGrpSpPr/>
          <p:nvPr/>
        </p:nvGrpSpPr>
        <p:grpSpPr>
          <a:xfrm>
            <a:off x="-587880" y="302040"/>
            <a:ext cx="10142280" cy="3921840"/>
            <a:chOff x="-587880" y="302040"/>
            <a:chExt cx="10142280" cy="3921840"/>
          </a:xfrm>
        </p:grpSpPr>
        <p:grpSp>
          <p:nvGrpSpPr>
            <p:cNvPr id="1495" name="Google Shape;778;p30"/>
            <p:cNvGrpSpPr/>
            <p:nvPr/>
          </p:nvGrpSpPr>
          <p:grpSpPr>
            <a:xfrm>
              <a:off x="-587880" y="302040"/>
              <a:ext cx="1091520" cy="1091520"/>
              <a:chOff x="-587880" y="302040"/>
              <a:chExt cx="1091520" cy="1091520"/>
            </a:xfrm>
          </p:grpSpPr>
          <p:sp>
            <p:nvSpPr>
              <p:cNvPr id="1496" name="Google Shape;779;p30"/>
              <p:cNvSpPr/>
              <p:nvPr/>
            </p:nvSpPr>
            <p:spPr>
              <a:xfrm flipH="1">
                <a:off x="-587880" y="302040"/>
                <a:ext cx="1091520" cy="10915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97" name="Google Shape;780;p30"/>
              <p:cNvSpPr/>
              <p:nvPr/>
            </p:nvSpPr>
            <p:spPr>
              <a:xfrm flipH="1">
                <a:off x="-531360" y="35892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98" name="Google Shape;781;p30"/>
              <p:cNvSpPr/>
              <p:nvPr/>
            </p:nvSpPr>
            <p:spPr>
              <a:xfrm flipH="1">
                <a:off x="-478440" y="41184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499" name="Google Shape;782;p30"/>
              <p:cNvSpPr/>
              <p:nvPr/>
            </p:nvSpPr>
            <p:spPr>
              <a:xfrm flipH="1">
                <a:off x="-423360" y="46692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00" name="Google Shape;783;p30"/>
              <p:cNvSpPr/>
              <p:nvPr/>
            </p:nvSpPr>
            <p:spPr>
              <a:xfrm flipH="1">
                <a:off x="-368640" y="521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01" name="Google Shape;784;p30"/>
              <p:cNvSpPr/>
              <p:nvPr/>
            </p:nvSpPr>
            <p:spPr>
              <a:xfrm flipH="1">
                <a:off x="-313920" y="576360"/>
                <a:ext cx="543240" cy="543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02" name="Google Shape;785;p30"/>
              <p:cNvSpPr/>
              <p:nvPr/>
            </p:nvSpPr>
            <p:spPr>
              <a:xfrm flipH="1">
                <a:off x="-252720" y="637560"/>
                <a:ext cx="421200" cy="421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03" name="Google Shape;786;p30"/>
              <p:cNvSpPr/>
              <p:nvPr/>
            </p:nvSpPr>
            <p:spPr>
              <a:xfrm flipH="1">
                <a:off x="-191880" y="6984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1504" name="Google Shape;787;p30"/>
            <p:cNvGrpSpPr/>
            <p:nvPr/>
          </p:nvGrpSpPr>
          <p:grpSpPr>
            <a:xfrm>
              <a:off x="8737200" y="3406680"/>
              <a:ext cx="817200" cy="817200"/>
              <a:chOff x="8737200" y="3406680"/>
              <a:chExt cx="817200" cy="817200"/>
            </a:xfrm>
          </p:grpSpPr>
          <p:sp>
            <p:nvSpPr>
              <p:cNvPr id="1505" name="Google Shape;788;p30"/>
              <p:cNvSpPr/>
              <p:nvPr/>
            </p:nvSpPr>
            <p:spPr>
              <a:xfrm rot="10800000">
                <a:off x="8737200" y="340668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06" name="Google Shape;789;p30"/>
              <p:cNvSpPr/>
              <p:nvPr/>
            </p:nvSpPr>
            <p:spPr>
              <a:xfrm rot="10800000">
                <a:off x="8779680" y="344916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07" name="Google Shape;790;p30"/>
              <p:cNvSpPr/>
              <p:nvPr/>
            </p:nvSpPr>
            <p:spPr>
              <a:xfrm rot="10800000">
                <a:off x="8819640" y="348912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08" name="Google Shape;791;p30"/>
              <p:cNvSpPr/>
              <p:nvPr/>
            </p:nvSpPr>
            <p:spPr>
              <a:xfrm rot="10800000">
                <a:off x="8860680" y="353016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09" name="Google Shape;792;p30"/>
              <p:cNvSpPr/>
              <p:nvPr/>
            </p:nvSpPr>
            <p:spPr>
              <a:xfrm rot="10800000">
                <a:off x="8901720" y="357120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10" name="Google Shape;793;p30"/>
              <p:cNvSpPr/>
              <p:nvPr/>
            </p:nvSpPr>
            <p:spPr>
              <a:xfrm rot="10800000">
                <a:off x="8943120" y="361260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11" name="Google Shape;794;p30"/>
              <p:cNvSpPr/>
              <p:nvPr/>
            </p:nvSpPr>
            <p:spPr>
              <a:xfrm rot="10800000">
                <a:off x="8988840" y="365832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12" name="Google Shape;795;p30"/>
              <p:cNvSpPr/>
              <p:nvPr/>
            </p:nvSpPr>
            <p:spPr>
              <a:xfrm rot="10800000">
                <a:off x="9034560" y="370404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sp>
        <p:nvSpPr>
          <p:cNvPr id="1513" name="Google Shape;796;p30"/>
          <p:cNvSpPr/>
          <p:nvPr/>
        </p:nvSpPr>
        <p:spPr>
          <a:xfrm flipH="1" rot="10800000">
            <a:off x="8506080" y="28461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pic>
        <p:nvPicPr>
          <p:cNvPr id="1514" name="Google Shape;797;p30" descr=""/>
          <p:cNvPicPr/>
          <p:nvPr/>
        </p:nvPicPr>
        <p:blipFill>
          <a:blip r:embed="rId3"/>
          <a:srcRect l="15074" t="23118" r="19923" b="25916"/>
          <a:stretch/>
        </p:blipFill>
        <p:spPr>
          <a:xfrm flipH="1" rot="537600">
            <a:off x="-1026720" y="-973800"/>
            <a:ext cx="2701800" cy="206748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75" r:id="rId4"/>
  </p:sldLayoutIdLst>
</p:sldMaster>
</file>

<file path=ppt/slideMasters/slideMaster6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515" name="Google Shape;71;p4" descr=""/>
          <p:cNvPicPr/>
          <p:nvPr/>
        </p:nvPicPr>
        <p:blipFill>
          <a:blip r:embed="rId2">
            <a:alphaModFix amt="72000"/>
          </a:blip>
          <a:srcRect l="51065" t="57733" r="5518" b="-1765"/>
          <a:stretch/>
        </p:blipFill>
        <p:spPr>
          <a:xfrm rot="11703600">
            <a:off x="-610200" y="-831600"/>
            <a:ext cx="2035800" cy="2004480"/>
          </a:xfrm>
          <a:prstGeom prst="rect">
            <a:avLst/>
          </a:prstGeom>
          <a:noFill/>
          <a:ln w="0">
            <a:noFill/>
          </a:ln>
        </p:spPr>
      </p:pic>
      <p:grpSp>
        <p:nvGrpSpPr>
          <p:cNvPr id="1516" name="Google Shape;72;p4"/>
          <p:cNvGrpSpPr/>
          <p:nvPr/>
        </p:nvGrpSpPr>
        <p:grpSpPr>
          <a:xfrm>
            <a:off x="370440" y="1542240"/>
            <a:ext cx="27000" cy="268560"/>
            <a:chOff x="370440" y="1542240"/>
            <a:chExt cx="27000" cy="268560"/>
          </a:xfrm>
        </p:grpSpPr>
        <p:sp>
          <p:nvSpPr>
            <p:cNvPr id="1517" name="Google Shape;73;p4"/>
            <p:cNvSpPr/>
            <p:nvPr/>
          </p:nvSpPr>
          <p:spPr>
            <a:xfrm rot="5400000">
              <a:off x="370440" y="1542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518" name="Google Shape;74;p4"/>
            <p:cNvSpPr/>
            <p:nvPr/>
          </p:nvSpPr>
          <p:spPr>
            <a:xfrm rot="5400000">
              <a:off x="370440" y="1602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519" name="Google Shape;75;p4"/>
            <p:cNvSpPr/>
            <p:nvPr/>
          </p:nvSpPr>
          <p:spPr>
            <a:xfrm rot="5400000">
              <a:off x="370440" y="1662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520" name="Google Shape;76;p4"/>
            <p:cNvSpPr/>
            <p:nvPr/>
          </p:nvSpPr>
          <p:spPr>
            <a:xfrm rot="5400000">
              <a:off x="370440" y="1723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521" name="Google Shape;77;p4"/>
            <p:cNvSpPr/>
            <p:nvPr/>
          </p:nvSpPr>
          <p:spPr>
            <a:xfrm rot="5400000">
              <a:off x="370440" y="17838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522" name="Google Shape;78;p4"/>
          <p:cNvSpPr/>
          <p:nvPr/>
        </p:nvSpPr>
        <p:spPr>
          <a:xfrm flipH="1">
            <a:off x="8584920" y="309204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523" name="Google Shape;79;p4"/>
          <p:cNvGrpSpPr/>
          <p:nvPr/>
        </p:nvGrpSpPr>
        <p:grpSpPr>
          <a:xfrm>
            <a:off x="-417240" y="614880"/>
            <a:ext cx="10098360" cy="3855240"/>
            <a:chOff x="-417240" y="614880"/>
            <a:chExt cx="10098360" cy="3855240"/>
          </a:xfrm>
        </p:grpSpPr>
        <p:grpSp>
          <p:nvGrpSpPr>
            <p:cNvPr id="1524" name="Google Shape;80;p4"/>
            <p:cNvGrpSpPr/>
            <p:nvPr/>
          </p:nvGrpSpPr>
          <p:grpSpPr>
            <a:xfrm>
              <a:off x="-417240" y="614880"/>
              <a:ext cx="817200" cy="817200"/>
              <a:chOff x="-417240" y="614880"/>
              <a:chExt cx="817200" cy="817200"/>
            </a:xfrm>
          </p:grpSpPr>
          <p:sp>
            <p:nvSpPr>
              <p:cNvPr id="1525" name="Google Shape;81;p4"/>
              <p:cNvSpPr/>
              <p:nvPr/>
            </p:nvSpPr>
            <p:spPr>
              <a:xfrm flipH="1">
                <a:off x="-417240" y="61488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26" name="Google Shape;82;p4"/>
              <p:cNvSpPr/>
              <p:nvPr/>
            </p:nvSpPr>
            <p:spPr>
              <a:xfrm flipH="1">
                <a:off x="-374760" y="65736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27" name="Google Shape;83;p4"/>
              <p:cNvSpPr/>
              <p:nvPr/>
            </p:nvSpPr>
            <p:spPr>
              <a:xfrm flipH="1">
                <a:off x="-335160" y="69732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28" name="Google Shape;84;p4"/>
              <p:cNvSpPr/>
              <p:nvPr/>
            </p:nvSpPr>
            <p:spPr>
              <a:xfrm flipH="1">
                <a:off x="-293760" y="73836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29" name="Google Shape;85;p4"/>
              <p:cNvSpPr/>
              <p:nvPr/>
            </p:nvSpPr>
            <p:spPr>
              <a:xfrm flipH="1">
                <a:off x="-252720" y="77940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30" name="Google Shape;86;p4"/>
              <p:cNvSpPr/>
              <p:nvPr/>
            </p:nvSpPr>
            <p:spPr>
              <a:xfrm flipH="1">
                <a:off x="-211680" y="82080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31" name="Google Shape;87;p4"/>
              <p:cNvSpPr/>
              <p:nvPr/>
            </p:nvSpPr>
            <p:spPr>
              <a:xfrm flipH="1">
                <a:off x="-165960" y="86652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32" name="Google Shape;88;p4"/>
              <p:cNvSpPr/>
              <p:nvPr/>
            </p:nvSpPr>
            <p:spPr>
              <a:xfrm flipH="1">
                <a:off x="-120240" y="91224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1533" name="Google Shape;89;p4"/>
            <p:cNvGrpSpPr/>
            <p:nvPr/>
          </p:nvGrpSpPr>
          <p:grpSpPr>
            <a:xfrm>
              <a:off x="8589960" y="3378960"/>
              <a:ext cx="1091160" cy="1091160"/>
              <a:chOff x="8589960" y="3378960"/>
              <a:chExt cx="1091160" cy="1091160"/>
            </a:xfrm>
          </p:grpSpPr>
          <p:sp>
            <p:nvSpPr>
              <p:cNvPr id="1534" name="Google Shape;90;p4"/>
              <p:cNvSpPr/>
              <p:nvPr/>
            </p:nvSpPr>
            <p:spPr>
              <a:xfrm flipH="1">
                <a:off x="8589600" y="337896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35" name="Google Shape;91;p4"/>
              <p:cNvSpPr/>
              <p:nvPr/>
            </p:nvSpPr>
            <p:spPr>
              <a:xfrm flipH="1">
                <a:off x="8646120" y="343548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36" name="Google Shape;92;p4"/>
              <p:cNvSpPr/>
              <p:nvPr/>
            </p:nvSpPr>
            <p:spPr>
              <a:xfrm flipH="1">
                <a:off x="8699400" y="348840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37" name="Google Shape;93;p4"/>
              <p:cNvSpPr/>
              <p:nvPr/>
            </p:nvSpPr>
            <p:spPr>
              <a:xfrm flipH="1">
                <a:off x="8754120" y="354348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38" name="Google Shape;94;p4"/>
              <p:cNvSpPr/>
              <p:nvPr/>
            </p:nvSpPr>
            <p:spPr>
              <a:xfrm flipH="1">
                <a:off x="8809200" y="359820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39" name="Google Shape;95;p4"/>
              <p:cNvSpPr/>
              <p:nvPr/>
            </p:nvSpPr>
            <p:spPr>
              <a:xfrm flipH="1">
                <a:off x="8863920" y="365328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40" name="Google Shape;96;p4"/>
              <p:cNvSpPr/>
              <p:nvPr/>
            </p:nvSpPr>
            <p:spPr>
              <a:xfrm flipH="1">
                <a:off x="8924760" y="371412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41" name="Google Shape;97;p4"/>
              <p:cNvSpPr/>
              <p:nvPr/>
            </p:nvSpPr>
            <p:spPr>
              <a:xfrm flipH="1">
                <a:off x="8985960" y="377532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pic>
        <p:nvPicPr>
          <p:cNvPr id="1542" name="Google Shape;98;p4" descr=""/>
          <p:cNvPicPr/>
          <p:nvPr/>
        </p:nvPicPr>
        <p:blipFill>
          <a:blip r:embed="rId3"/>
          <a:srcRect l="13851" t="18886" r="14190" b="15033"/>
          <a:stretch/>
        </p:blipFill>
        <p:spPr>
          <a:xfrm flipH="1" rot="20604000">
            <a:off x="7926480" y="3794040"/>
            <a:ext cx="2401560" cy="2153520"/>
          </a:xfrm>
          <a:prstGeom prst="rect">
            <a:avLst/>
          </a:prstGeom>
          <a:noFill/>
          <a:ln w="0">
            <a:noFill/>
          </a:ln>
        </p:spPr>
      </p:pic>
      <p:sp>
        <p:nvSpPr>
          <p:cNvPr id="1543"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544" name="PlaceHolder 2"/>
          <p:cNvSpPr>
            <a:spLocks noGrp="1"/>
          </p:cNvSpPr>
          <p:nvPr>
            <p:ph type="body"/>
          </p:nvPr>
        </p:nvSpPr>
        <p:spPr>
          <a:xfrm>
            <a:off x="457200" y="1203480"/>
            <a:ext cx="8228880" cy="298260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77" r:id="rId4"/>
  </p:sldLayoutIdLst>
</p:sldMaster>
</file>

<file path=ppt/slideMasters/slideMaster6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547" name="Google Shape;107;p5" descr=""/>
          <p:cNvPicPr/>
          <p:nvPr/>
        </p:nvPicPr>
        <p:blipFill>
          <a:blip r:embed="rId2"/>
          <a:srcRect l="51169" t="4835" r="0" b="80959"/>
          <a:stretch/>
        </p:blipFill>
        <p:spPr>
          <a:xfrm flipH="1" rot="10800000">
            <a:off x="-689400" y="4487400"/>
            <a:ext cx="2323800" cy="655920"/>
          </a:xfrm>
          <a:prstGeom prst="rect">
            <a:avLst/>
          </a:prstGeom>
          <a:noFill/>
          <a:ln w="0">
            <a:noFill/>
          </a:ln>
        </p:spPr>
      </p:pic>
      <p:grpSp>
        <p:nvGrpSpPr>
          <p:cNvPr id="1548" name="Google Shape;108;p5"/>
          <p:cNvGrpSpPr/>
          <p:nvPr/>
        </p:nvGrpSpPr>
        <p:grpSpPr>
          <a:xfrm>
            <a:off x="-554400" y="87840"/>
            <a:ext cx="10033560" cy="4385520"/>
            <a:chOff x="-554400" y="87840"/>
            <a:chExt cx="10033560" cy="4385520"/>
          </a:xfrm>
        </p:grpSpPr>
        <p:grpSp>
          <p:nvGrpSpPr>
            <p:cNvPr id="1549" name="Google Shape;109;p5"/>
            <p:cNvGrpSpPr/>
            <p:nvPr/>
          </p:nvGrpSpPr>
          <p:grpSpPr>
            <a:xfrm>
              <a:off x="8661960" y="87840"/>
              <a:ext cx="817200" cy="817200"/>
              <a:chOff x="8661960" y="87840"/>
              <a:chExt cx="817200" cy="817200"/>
            </a:xfrm>
          </p:grpSpPr>
          <p:sp>
            <p:nvSpPr>
              <p:cNvPr id="1550" name="Google Shape;110;p5"/>
              <p:cNvSpPr/>
              <p:nvPr/>
            </p:nvSpPr>
            <p:spPr>
              <a:xfrm rot="10800000">
                <a:off x="8661960" y="8784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51" name="Google Shape;111;p5"/>
              <p:cNvSpPr/>
              <p:nvPr/>
            </p:nvSpPr>
            <p:spPr>
              <a:xfrm rot="10800000">
                <a:off x="8704440" y="12528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52" name="Google Shape;112;p5"/>
              <p:cNvSpPr/>
              <p:nvPr/>
            </p:nvSpPr>
            <p:spPr>
              <a:xfrm rot="10800000">
                <a:off x="8744400" y="1702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53" name="Google Shape;113;p5"/>
              <p:cNvSpPr/>
              <p:nvPr/>
            </p:nvSpPr>
            <p:spPr>
              <a:xfrm rot="10800000">
                <a:off x="8785440" y="21132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54" name="Google Shape;114;p5"/>
              <p:cNvSpPr/>
              <p:nvPr/>
            </p:nvSpPr>
            <p:spPr>
              <a:xfrm rot="10800000">
                <a:off x="8826480" y="25236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55" name="Google Shape;115;p5"/>
              <p:cNvSpPr/>
              <p:nvPr/>
            </p:nvSpPr>
            <p:spPr>
              <a:xfrm rot="10800000">
                <a:off x="8867880" y="29376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56" name="Google Shape;116;p5"/>
              <p:cNvSpPr/>
              <p:nvPr/>
            </p:nvSpPr>
            <p:spPr>
              <a:xfrm rot="10800000">
                <a:off x="8913600" y="33948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57" name="Google Shape;117;p5"/>
              <p:cNvSpPr/>
              <p:nvPr/>
            </p:nvSpPr>
            <p:spPr>
              <a:xfrm rot="10800000">
                <a:off x="8959320" y="38520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1558" name="Google Shape;118;p5"/>
            <p:cNvGrpSpPr/>
            <p:nvPr/>
          </p:nvGrpSpPr>
          <p:grpSpPr>
            <a:xfrm>
              <a:off x="-554400" y="3381840"/>
              <a:ext cx="1091520" cy="1091520"/>
              <a:chOff x="-554400" y="3381840"/>
              <a:chExt cx="1091520" cy="1091520"/>
            </a:xfrm>
          </p:grpSpPr>
          <p:sp>
            <p:nvSpPr>
              <p:cNvPr id="1559" name="Google Shape;119;p5"/>
              <p:cNvSpPr/>
              <p:nvPr/>
            </p:nvSpPr>
            <p:spPr>
              <a:xfrm flipH="1">
                <a:off x="-554400" y="3381840"/>
                <a:ext cx="1091520" cy="10915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60" name="Google Shape;120;p5"/>
              <p:cNvSpPr/>
              <p:nvPr/>
            </p:nvSpPr>
            <p:spPr>
              <a:xfrm flipH="1">
                <a:off x="-497880" y="343836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61" name="Google Shape;121;p5"/>
              <p:cNvSpPr/>
              <p:nvPr/>
            </p:nvSpPr>
            <p:spPr>
              <a:xfrm flipH="1">
                <a:off x="-444960" y="349164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62" name="Google Shape;122;p5"/>
              <p:cNvSpPr/>
              <p:nvPr/>
            </p:nvSpPr>
            <p:spPr>
              <a:xfrm flipH="1">
                <a:off x="-389880" y="354636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63" name="Google Shape;123;p5"/>
              <p:cNvSpPr/>
              <p:nvPr/>
            </p:nvSpPr>
            <p:spPr>
              <a:xfrm flipH="1">
                <a:off x="-334800" y="36014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64" name="Google Shape;124;p5"/>
              <p:cNvSpPr/>
              <p:nvPr/>
            </p:nvSpPr>
            <p:spPr>
              <a:xfrm flipH="1">
                <a:off x="-280080" y="3656160"/>
                <a:ext cx="543240" cy="543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65" name="Google Shape;125;p5"/>
              <p:cNvSpPr/>
              <p:nvPr/>
            </p:nvSpPr>
            <p:spPr>
              <a:xfrm flipH="1">
                <a:off x="-219240" y="3717000"/>
                <a:ext cx="421200" cy="421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66" name="Google Shape;126;p5"/>
              <p:cNvSpPr/>
              <p:nvPr/>
            </p:nvSpPr>
            <p:spPr>
              <a:xfrm flipH="1">
                <a:off x="-158040" y="37782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pic>
        <p:nvPicPr>
          <p:cNvPr id="1567" name="Google Shape;127;p5" descr=""/>
          <p:cNvPicPr/>
          <p:nvPr/>
        </p:nvPicPr>
        <p:blipFill>
          <a:blip r:embed="rId3"/>
          <a:srcRect l="12358" t="17954" r="14903" b="23637"/>
          <a:stretch/>
        </p:blipFill>
        <p:spPr>
          <a:xfrm flipH="1" rot="5802000">
            <a:off x="8076240" y="-1440"/>
            <a:ext cx="2665080" cy="2091600"/>
          </a:xfrm>
          <a:prstGeom prst="rect">
            <a:avLst/>
          </a:prstGeom>
          <a:noFill/>
          <a:ln w="0">
            <a:noFill/>
          </a:ln>
        </p:spPr>
      </p:pic>
      <p:grpSp>
        <p:nvGrpSpPr>
          <p:cNvPr id="1568" name="Google Shape;128;p5"/>
          <p:cNvGrpSpPr/>
          <p:nvPr/>
        </p:nvGrpSpPr>
        <p:grpSpPr>
          <a:xfrm>
            <a:off x="391320" y="2349720"/>
            <a:ext cx="8445600" cy="978120"/>
            <a:chOff x="391320" y="2349720"/>
            <a:chExt cx="8445600" cy="978120"/>
          </a:xfrm>
        </p:grpSpPr>
        <p:sp>
          <p:nvSpPr>
            <p:cNvPr id="1569" name="Google Shape;129;p5"/>
            <p:cNvSpPr/>
            <p:nvPr/>
          </p:nvSpPr>
          <p:spPr>
            <a:xfrm flipH="1">
              <a:off x="391320" y="305928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570" name="Google Shape;130;p5"/>
            <p:cNvSpPr/>
            <p:nvPr/>
          </p:nvSpPr>
          <p:spPr>
            <a:xfrm flipH="1" rot="10800000">
              <a:off x="8568360" y="234972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571"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
        <p:nvSpPr>
          <p:cNvPr id="1572" name="PlaceHolder 2"/>
          <p:cNvSpPr>
            <a:spLocks noGrp="1"/>
          </p:cNvSpPr>
          <p:nvPr>
            <p:ph type="body"/>
          </p:nvPr>
        </p:nvSpPr>
        <p:spPr>
          <a:xfrm>
            <a:off x="45720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
        <p:nvSpPr>
          <p:cNvPr id="1573" name="PlaceHolder 3"/>
          <p:cNvSpPr>
            <a:spLocks noGrp="1"/>
          </p:cNvSpPr>
          <p:nvPr>
            <p:ph type="body"/>
          </p:nvPr>
        </p:nvSpPr>
        <p:spPr>
          <a:xfrm>
            <a:off x="4674240" y="1203480"/>
            <a:ext cx="4015440" cy="2982600"/>
          </a:xfrm>
          <a:prstGeom prst="rect">
            <a:avLst/>
          </a:prstGeom>
          <a:noFill/>
          <a:ln w="0">
            <a:noFill/>
          </a:ln>
        </p:spPr>
        <p:txBody>
          <a:bodyPr lIns="0" rIns="0" tIns="0" bIns="0" anchor="t">
            <a:normAutofit lnSpcReduction="9999"/>
          </a:bodyPr>
          <a:p>
            <a:pPr marL="432000" indent="-324000">
              <a:spcBef>
                <a:spcPts val="1417"/>
              </a:spcBef>
              <a:buClr>
                <a:srgbClr val="000000"/>
              </a:buClr>
              <a:buSzPct val="45000"/>
              <a:buFont typeface="Wingdings" charset="2"/>
              <a:buChar char=""/>
            </a:pPr>
            <a:r>
              <a:rPr b="0" lang="en-US" sz="1800" strike="noStrike" u="none">
                <a:solidFill>
                  <a:srgbClr val="000000"/>
                </a:solidFill>
                <a:uFillTx/>
                <a:latin typeface="Arial"/>
              </a:rPr>
              <a:t>Click to edit the outline text format</a:t>
            </a:r>
            <a:endParaRPr b="0" lang="en-US" sz="18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1800" strike="noStrike" u="none">
                <a:solidFill>
                  <a:srgbClr val="000000"/>
                </a:solidFill>
                <a:uFillTx/>
                <a:latin typeface="Arial"/>
              </a:rPr>
              <a:t>Second Outline Level</a:t>
            </a:r>
            <a:endParaRPr b="0" lang="en-US" sz="1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1800" strike="noStrike" u="none">
                <a:solidFill>
                  <a:srgbClr val="000000"/>
                </a:solidFill>
                <a:uFillTx/>
                <a:latin typeface="Arial"/>
              </a:rPr>
              <a:t>Third Outline Level</a:t>
            </a:r>
            <a:endParaRPr b="0" lang="en-US" sz="18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1800" strike="noStrike" u="none">
                <a:solidFill>
                  <a:srgbClr val="000000"/>
                </a:solidFill>
                <a:uFillTx/>
                <a:latin typeface="Arial"/>
              </a:rPr>
              <a:t>Fourth Outline Level</a:t>
            </a:r>
            <a:endParaRPr b="0" lang="en-US" sz="18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1800" strike="noStrike" u="none">
                <a:solidFill>
                  <a:srgbClr val="000000"/>
                </a:solidFill>
                <a:uFillTx/>
                <a:latin typeface="Arial"/>
              </a:rPr>
              <a:t>Fifth Outline Level</a:t>
            </a:r>
            <a:endParaRPr b="0" lang="en-US" sz="18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1800" strike="noStrike" u="none">
                <a:solidFill>
                  <a:srgbClr val="000000"/>
                </a:solidFill>
                <a:uFillTx/>
                <a:latin typeface="Arial"/>
              </a:rPr>
              <a:t>Sixth Outline Level</a:t>
            </a:r>
            <a:endParaRPr b="0" lang="en-US" sz="18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1800" strike="noStrike" u="none">
                <a:solidFill>
                  <a:srgbClr val="000000"/>
                </a:solidFill>
                <a:uFillTx/>
                <a:latin typeface="Arial"/>
              </a:rPr>
              <a:t>Seventh Outline Level</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79" r:id="rId4"/>
  </p:sldLayoutIdLst>
</p:sldMaster>
</file>

<file path=ppt/slideMasters/slideMaster6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1577" name="Google Shape;133;p6"/>
          <p:cNvGrpSpPr/>
          <p:nvPr/>
        </p:nvGrpSpPr>
        <p:grpSpPr>
          <a:xfrm>
            <a:off x="-542880" y="1073160"/>
            <a:ext cx="10266480" cy="3458880"/>
            <a:chOff x="-542880" y="1073160"/>
            <a:chExt cx="10266480" cy="3458880"/>
          </a:xfrm>
        </p:grpSpPr>
        <p:grpSp>
          <p:nvGrpSpPr>
            <p:cNvPr id="1578" name="Google Shape;134;p6"/>
            <p:cNvGrpSpPr/>
            <p:nvPr/>
          </p:nvGrpSpPr>
          <p:grpSpPr>
            <a:xfrm>
              <a:off x="8632080" y="3440520"/>
              <a:ext cx="1091520" cy="1091520"/>
              <a:chOff x="8632080" y="3440520"/>
              <a:chExt cx="1091520" cy="1091520"/>
            </a:xfrm>
          </p:grpSpPr>
          <p:sp>
            <p:nvSpPr>
              <p:cNvPr id="1579" name="Google Shape;135;p6"/>
              <p:cNvSpPr/>
              <p:nvPr/>
            </p:nvSpPr>
            <p:spPr>
              <a:xfrm rot="10800000">
                <a:off x="8632080" y="3440520"/>
                <a:ext cx="1091520" cy="10915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80" name="Google Shape;136;p6"/>
              <p:cNvSpPr/>
              <p:nvPr/>
            </p:nvSpPr>
            <p:spPr>
              <a:xfrm rot="10800000">
                <a:off x="8688600" y="349740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81" name="Google Shape;137;p6"/>
              <p:cNvSpPr/>
              <p:nvPr/>
            </p:nvSpPr>
            <p:spPr>
              <a:xfrm rot="10800000">
                <a:off x="8741520" y="354996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82" name="Google Shape;138;p6"/>
              <p:cNvSpPr/>
              <p:nvPr/>
            </p:nvSpPr>
            <p:spPr>
              <a:xfrm rot="10800000">
                <a:off x="8796600" y="360540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83" name="Google Shape;139;p6"/>
              <p:cNvSpPr/>
              <p:nvPr/>
            </p:nvSpPr>
            <p:spPr>
              <a:xfrm rot="10800000">
                <a:off x="8851320" y="365976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84" name="Google Shape;140;p6"/>
              <p:cNvSpPr/>
              <p:nvPr/>
            </p:nvSpPr>
            <p:spPr>
              <a:xfrm rot="10800000">
                <a:off x="8906040" y="3714480"/>
                <a:ext cx="543240" cy="543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85" name="Google Shape;141;p6"/>
              <p:cNvSpPr/>
              <p:nvPr/>
            </p:nvSpPr>
            <p:spPr>
              <a:xfrm rot="10800000">
                <a:off x="8966880" y="3775680"/>
                <a:ext cx="421200" cy="421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86" name="Google Shape;142;p6"/>
              <p:cNvSpPr/>
              <p:nvPr/>
            </p:nvSpPr>
            <p:spPr>
              <a:xfrm rot="10800000">
                <a:off x="9028080" y="383652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1587" name="Google Shape;143;p6"/>
            <p:cNvGrpSpPr/>
            <p:nvPr/>
          </p:nvGrpSpPr>
          <p:grpSpPr>
            <a:xfrm>
              <a:off x="-542880" y="1073160"/>
              <a:ext cx="1091520" cy="1091520"/>
              <a:chOff x="-542880" y="1073160"/>
              <a:chExt cx="1091520" cy="1091520"/>
            </a:xfrm>
          </p:grpSpPr>
          <p:sp>
            <p:nvSpPr>
              <p:cNvPr id="1588" name="Google Shape;144;p6"/>
              <p:cNvSpPr/>
              <p:nvPr/>
            </p:nvSpPr>
            <p:spPr>
              <a:xfrm rot="10800000">
                <a:off x="-542880" y="1073160"/>
                <a:ext cx="1091520" cy="10915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89" name="Google Shape;145;p6"/>
              <p:cNvSpPr/>
              <p:nvPr/>
            </p:nvSpPr>
            <p:spPr>
              <a:xfrm rot="10800000">
                <a:off x="-486000" y="113004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90" name="Google Shape;146;p6"/>
              <p:cNvSpPr/>
              <p:nvPr/>
            </p:nvSpPr>
            <p:spPr>
              <a:xfrm rot="10800000">
                <a:off x="-433080" y="118296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91" name="Google Shape;147;p6"/>
              <p:cNvSpPr/>
              <p:nvPr/>
            </p:nvSpPr>
            <p:spPr>
              <a:xfrm rot="10800000">
                <a:off x="-378000" y="123804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92" name="Google Shape;148;p6"/>
              <p:cNvSpPr/>
              <p:nvPr/>
            </p:nvSpPr>
            <p:spPr>
              <a:xfrm rot="10800000">
                <a:off x="-323640" y="129276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93" name="Google Shape;149;p6"/>
              <p:cNvSpPr/>
              <p:nvPr/>
            </p:nvSpPr>
            <p:spPr>
              <a:xfrm rot="10800000">
                <a:off x="-268920" y="1347480"/>
                <a:ext cx="543240" cy="543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94" name="Google Shape;150;p6"/>
              <p:cNvSpPr/>
              <p:nvPr/>
            </p:nvSpPr>
            <p:spPr>
              <a:xfrm rot="10800000">
                <a:off x="-207720" y="1408320"/>
                <a:ext cx="421200" cy="421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595" name="Google Shape;151;p6"/>
              <p:cNvSpPr/>
              <p:nvPr/>
            </p:nvSpPr>
            <p:spPr>
              <a:xfrm rot="10800000">
                <a:off x="-146880" y="146952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grpSp>
        <p:nvGrpSpPr>
          <p:cNvPr id="1596" name="Google Shape;152;p6"/>
          <p:cNvGrpSpPr/>
          <p:nvPr/>
        </p:nvGrpSpPr>
        <p:grpSpPr>
          <a:xfrm>
            <a:off x="533520" y="2053080"/>
            <a:ext cx="27000" cy="268560"/>
            <a:chOff x="533520" y="2053080"/>
            <a:chExt cx="27000" cy="268560"/>
          </a:xfrm>
        </p:grpSpPr>
        <p:sp>
          <p:nvSpPr>
            <p:cNvPr id="1597" name="Google Shape;153;p6"/>
            <p:cNvSpPr/>
            <p:nvPr/>
          </p:nvSpPr>
          <p:spPr>
            <a:xfrm rot="16200000">
              <a:off x="533520" y="22946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598" name="Google Shape;154;p6"/>
            <p:cNvSpPr/>
            <p:nvPr/>
          </p:nvSpPr>
          <p:spPr>
            <a:xfrm rot="16200000">
              <a:off x="533520" y="22341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599" name="Google Shape;155;p6"/>
            <p:cNvSpPr/>
            <p:nvPr/>
          </p:nvSpPr>
          <p:spPr>
            <a:xfrm rot="16200000">
              <a:off x="533520" y="21740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600" name="Google Shape;156;p6"/>
            <p:cNvSpPr/>
            <p:nvPr/>
          </p:nvSpPr>
          <p:spPr>
            <a:xfrm rot="16200000">
              <a:off x="533520" y="21135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601" name="Google Shape;157;p6"/>
            <p:cNvSpPr/>
            <p:nvPr/>
          </p:nvSpPr>
          <p:spPr>
            <a:xfrm rot="16200000">
              <a:off x="533520" y="20530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602" name="Google Shape;158;p6"/>
          <p:cNvSpPr/>
          <p:nvPr/>
        </p:nvSpPr>
        <p:spPr>
          <a:xfrm flipH="1">
            <a:off x="8584920" y="309204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pic>
        <p:nvPicPr>
          <p:cNvPr id="1603" name="Google Shape;159;p6" descr=""/>
          <p:cNvPicPr/>
          <p:nvPr/>
        </p:nvPicPr>
        <p:blipFill>
          <a:blip r:embed="rId2"/>
          <a:srcRect l="25238" t="0" r="24663" b="0"/>
          <a:stretch/>
        </p:blipFill>
        <p:spPr>
          <a:xfrm flipH="1" rot="10800000">
            <a:off x="-652320" y="5760"/>
            <a:ext cx="1726920" cy="1823040"/>
          </a:xfrm>
          <a:prstGeom prst="rect">
            <a:avLst/>
          </a:prstGeom>
          <a:noFill/>
          <a:ln w="0">
            <a:noFill/>
          </a:ln>
        </p:spPr>
      </p:pic>
      <p:pic>
        <p:nvPicPr>
          <p:cNvPr id="1604" name="Google Shape;160;p6" descr=""/>
          <p:cNvPicPr/>
          <p:nvPr/>
        </p:nvPicPr>
        <p:blipFill>
          <a:blip r:embed="rId3"/>
          <a:srcRect l="15074" t="23118" r="19923" b="25916"/>
          <a:stretch/>
        </p:blipFill>
        <p:spPr>
          <a:xfrm rot="10262400">
            <a:off x="8174520" y="3740400"/>
            <a:ext cx="2701800" cy="2067480"/>
          </a:xfrm>
          <a:prstGeom prst="rect">
            <a:avLst/>
          </a:prstGeom>
          <a:noFill/>
          <a:ln w="0">
            <a:noFill/>
          </a:ln>
        </p:spPr>
      </p:pic>
      <p:sp>
        <p:nvSpPr>
          <p:cNvPr id="1605" name="PlaceHolder 1"/>
          <p:cNvSpPr>
            <a:spLocks noGrp="1"/>
          </p:cNvSpPr>
          <p:nvPr>
            <p:ph type="title"/>
          </p:nvPr>
        </p:nvSpPr>
        <p:spPr>
          <a:xfrm>
            <a:off x="457200" y="205200"/>
            <a:ext cx="8228880" cy="858240"/>
          </a:xfrm>
          <a:prstGeom prst="rect">
            <a:avLst/>
          </a:prstGeom>
          <a:noFill/>
          <a:ln w="0">
            <a:noFill/>
          </a:ln>
        </p:spPr>
        <p:txBody>
          <a:bodyPr lIns="0" rIns="0" tIns="0" bIns="0" anchor="ctr">
            <a:noAutofit/>
          </a:bodyPr>
          <a:p>
            <a:pPr indent="0">
              <a:buNone/>
            </a:pPr>
            <a:r>
              <a:rPr b="0" lang="en-US" sz="1800" strike="noStrike" u="none">
                <a:solidFill>
                  <a:srgbClr val="000000"/>
                </a:solidFill>
                <a:uFillTx/>
                <a:latin typeface="Arial"/>
              </a:rPr>
              <a:t>Click to edit the title text format</a:t>
            </a:r>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81" r:id="rId4"/>
  </p:sldLayoutIdLst>
</p:sldMaster>
</file>

<file path=ppt/slideMasters/slideMaster6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607" name="Google Shape;165;p7" descr=""/>
          <p:cNvPicPr/>
          <p:nvPr/>
        </p:nvPicPr>
        <p:blipFill>
          <a:blip r:embed="rId2"/>
          <a:srcRect l="51169" t="4835" r="0" b="80959"/>
          <a:stretch/>
        </p:blipFill>
        <p:spPr>
          <a:xfrm rot="10800000">
            <a:off x="7510320" y="4487400"/>
            <a:ext cx="2323800" cy="655920"/>
          </a:xfrm>
          <a:prstGeom prst="rect">
            <a:avLst/>
          </a:prstGeom>
          <a:noFill/>
          <a:ln w="0">
            <a:noFill/>
          </a:ln>
        </p:spPr>
      </p:pic>
      <p:sp>
        <p:nvSpPr>
          <p:cNvPr id="1608" name="Google Shape;166;p7"/>
          <p:cNvSpPr/>
          <p:nvPr/>
        </p:nvSpPr>
        <p:spPr>
          <a:xfrm>
            <a:off x="8473680" y="328788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609" name="Google Shape;167;p7"/>
          <p:cNvGrpSpPr/>
          <p:nvPr/>
        </p:nvGrpSpPr>
        <p:grpSpPr>
          <a:xfrm>
            <a:off x="8732520" y="3610440"/>
            <a:ext cx="817200" cy="817200"/>
            <a:chOff x="8732520" y="3610440"/>
            <a:chExt cx="817200" cy="817200"/>
          </a:xfrm>
        </p:grpSpPr>
        <p:sp>
          <p:nvSpPr>
            <p:cNvPr id="1610" name="Google Shape;168;p7"/>
            <p:cNvSpPr/>
            <p:nvPr/>
          </p:nvSpPr>
          <p:spPr>
            <a:xfrm>
              <a:off x="8732520" y="361044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11" name="Google Shape;169;p7"/>
            <p:cNvSpPr/>
            <p:nvPr/>
          </p:nvSpPr>
          <p:spPr>
            <a:xfrm>
              <a:off x="8775000" y="365292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12" name="Google Shape;170;p7"/>
            <p:cNvSpPr/>
            <p:nvPr/>
          </p:nvSpPr>
          <p:spPr>
            <a:xfrm>
              <a:off x="8814600" y="369252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13" name="Google Shape;171;p7"/>
            <p:cNvSpPr/>
            <p:nvPr/>
          </p:nvSpPr>
          <p:spPr>
            <a:xfrm>
              <a:off x="8856000" y="373392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14" name="Google Shape;172;p7"/>
            <p:cNvSpPr/>
            <p:nvPr/>
          </p:nvSpPr>
          <p:spPr>
            <a:xfrm>
              <a:off x="8897040" y="377496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15" name="Google Shape;173;p7"/>
            <p:cNvSpPr/>
            <p:nvPr/>
          </p:nvSpPr>
          <p:spPr>
            <a:xfrm>
              <a:off x="8938080" y="381600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16" name="Google Shape;174;p7"/>
            <p:cNvSpPr/>
            <p:nvPr/>
          </p:nvSpPr>
          <p:spPr>
            <a:xfrm>
              <a:off x="8983800" y="386172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17" name="Google Shape;175;p7"/>
            <p:cNvSpPr/>
            <p:nvPr/>
          </p:nvSpPr>
          <p:spPr>
            <a:xfrm>
              <a:off x="9029880" y="390780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spTree>
  </p:cSld>
  <p:clrMap bg1="lt1" tx1="dk1" bg2="lt2" tx2="dk2" accent1="accent1" accent2="accent2" accent3="accent3" accent4="accent4" accent5="accent5" accent6="accent6" hlink="hlink" folHlink="folHlink"/>
  <p:sldLayoutIdLst>
    <p:sldLayoutId id="2147483783" r:id="rId3"/>
  </p:sldLayoutIdLst>
</p:sldMaster>
</file>

<file path=ppt/slideMasters/slideMaster6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618" name="Google Shape;178;p8" descr=""/>
          <p:cNvPicPr/>
          <p:nvPr/>
        </p:nvPicPr>
        <p:blipFill>
          <a:blip r:embed="rId2">
            <a:alphaModFix amt="63000"/>
          </a:blip>
          <a:srcRect l="50780" t="55966" r="5115" b="0"/>
          <a:stretch/>
        </p:blipFill>
        <p:spPr>
          <a:xfrm rot="10800000">
            <a:off x="-634320" y="-754200"/>
            <a:ext cx="2922840" cy="2849400"/>
          </a:xfrm>
          <a:prstGeom prst="rect">
            <a:avLst/>
          </a:prstGeom>
          <a:noFill/>
          <a:ln w="0">
            <a:noFill/>
          </a:ln>
        </p:spPr>
      </p:pic>
      <p:sp>
        <p:nvSpPr>
          <p:cNvPr id="1619" name="Google Shape;179;p8"/>
          <p:cNvSpPr/>
          <p:nvPr/>
        </p:nvSpPr>
        <p:spPr>
          <a:xfrm>
            <a:off x="208440" y="253152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620" name="Google Shape;180;p8"/>
          <p:cNvGrpSpPr/>
          <p:nvPr/>
        </p:nvGrpSpPr>
        <p:grpSpPr>
          <a:xfrm>
            <a:off x="8734320" y="2053440"/>
            <a:ext cx="27000" cy="268560"/>
            <a:chOff x="8734320" y="2053440"/>
            <a:chExt cx="27000" cy="268560"/>
          </a:xfrm>
        </p:grpSpPr>
        <p:sp>
          <p:nvSpPr>
            <p:cNvPr id="1621" name="Google Shape;181;p8"/>
            <p:cNvSpPr/>
            <p:nvPr/>
          </p:nvSpPr>
          <p:spPr>
            <a:xfrm rot="5400000">
              <a:off x="8734320" y="20534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622" name="Google Shape;182;p8"/>
            <p:cNvSpPr/>
            <p:nvPr/>
          </p:nvSpPr>
          <p:spPr>
            <a:xfrm rot="5400000">
              <a:off x="8734320" y="21139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623" name="Google Shape;183;p8"/>
            <p:cNvSpPr/>
            <p:nvPr/>
          </p:nvSpPr>
          <p:spPr>
            <a:xfrm rot="5400000">
              <a:off x="8734320" y="21744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624" name="Google Shape;184;p8"/>
            <p:cNvSpPr/>
            <p:nvPr/>
          </p:nvSpPr>
          <p:spPr>
            <a:xfrm rot="5400000">
              <a:off x="8734320" y="22348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625" name="Google Shape;185;p8"/>
            <p:cNvSpPr/>
            <p:nvPr/>
          </p:nvSpPr>
          <p:spPr>
            <a:xfrm rot="5400000">
              <a:off x="8734320" y="22950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nvGrpSpPr>
          <p:cNvPr id="1626" name="Google Shape;186;p8"/>
          <p:cNvGrpSpPr/>
          <p:nvPr/>
        </p:nvGrpSpPr>
        <p:grpSpPr>
          <a:xfrm>
            <a:off x="-10440" y="1347120"/>
            <a:ext cx="9545040" cy="2381400"/>
            <a:chOff x="-10440" y="1347120"/>
            <a:chExt cx="9545040" cy="2381400"/>
          </a:xfrm>
        </p:grpSpPr>
        <p:grpSp>
          <p:nvGrpSpPr>
            <p:cNvPr id="1627" name="Google Shape;187;p8"/>
            <p:cNvGrpSpPr/>
            <p:nvPr/>
          </p:nvGrpSpPr>
          <p:grpSpPr>
            <a:xfrm>
              <a:off x="8443080" y="2637000"/>
              <a:ext cx="1091520" cy="1091520"/>
              <a:chOff x="8443080" y="2637000"/>
              <a:chExt cx="1091520" cy="1091520"/>
            </a:xfrm>
          </p:grpSpPr>
          <p:sp>
            <p:nvSpPr>
              <p:cNvPr id="1628" name="Google Shape;188;p8"/>
              <p:cNvSpPr/>
              <p:nvPr/>
            </p:nvSpPr>
            <p:spPr>
              <a:xfrm>
                <a:off x="8443080" y="2637000"/>
                <a:ext cx="1091520" cy="10915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29" name="Google Shape;189;p8"/>
              <p:cNvSpPr/>
              <p:nvPr/>
            </p:nvSpPr>
            <p:spPr>
              <a:xfrm>
                <a:off x="8499600" y="269352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30" name="Google Shape;190;p8"/>
              <p:cNvSpPr/>
              <p:nvPr/>
            </p:nvSpPr>
            <p:spPr>
              <a:xfrm>
                <a:off x="8552520" y="274644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31" name="Google Shape;191;p8"/>
              <p:cNvSpPr/>
              <p:nvPr/>
            </p:nvSpPr>
            <p:spPr>
              <a:xfrm>
                <a:off x="8607600" y="280152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32" name="Google Shape;192;p8"/>
              <p:cNvSpPr/>
              <p:nvPr/>
            </p:nvSpPr>
            <p:spPr>
              <a:xfrm>
                <a:off x="8662320" y="28562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33" name="Google Shape;193;p8"/>
              <p:cNvSpPr/>
              <p:nvPr/>
            </p:nvSpPr>
            <p:spPr>
              <a:xfrm>
                <a:off x="8717040" y="2910960"/>
                <a:ext cx="543240" cy="543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34" name="Google Shape;194;p8"/>
              <p:cNvSpPr/>
              <p:nvPr/>
            </p:nvSpPr>
            <p:spPr>
              <a:xfrm>
                <a:off x="8778240" y="2972160"/>
                <a:ext cx="421200" cy="421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35" name="Google Shape;195;p8"/>
              <p:cNvSpPr/>
              <p:nvPr/>
            </p:nvSpPr>
            <p:spPr>
              <a:xfrm>
                <a:off x="8839080" y="30330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1636" name="Google Shape;196;p8"/>
            <p:cNvGrpSpPr/>
            <p:nvPr/>
          </p:nvGrpSpPr>
          <p:grpSpPr>
            <a:xfrm>
              <a:off x="-10440" y="1347120"/>
              <a:ext cx="817200" cy="817200"/>
              <a:chOff x="-10440" y="1347120"/>
              <a:chExt cx="817200" cy="817200"/>
            </a:xfrm>
          </p:grpSpPr>
          <p:sp>
            <p:nvSpPr>
              <p:cNvPr id="1637" name="Google Shape;197;p8"/>
              <p:cNvSpPr/>
              <p:nvPr/>
            </p:nvSpPr>
            <p:spPr>
              <a:xfrm>
                <a:off x="-10440" y="134712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38" name="Google Shape;198;p8"/>
              <p:cNvSpPr/>
              <p:nvPr/>
            </p:nvSpPr>
            <p:spPr>
              <a:xfrm>
                <a:off x="32040" y="138960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39" name="Google Shape;199;p8"/>
              <p:cNvSpPr/>
              <p:nvPr/>
            </p:nvSpPr>
            <p:spPr>
              <a:xfrm>
                <a:off x="71640" y="142956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40" name="Google Shape;200;p8"/>
              <p:cNvSpPr/>
              <p:nvPr/>
            </p:nvSpPr>
            <p:spPr>
              <a:xfrm>
                <a:off x="113040" y="147060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41" name="Google Shape;201;p8"/>
              <p:cNvSpPr/>
              <p:nvPr/>
            </p:nvSpPr>
            <p:spPr>
              <a:xfrm>
                <a:off x="154080" y="151164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42" name="Google Shape;202;p8"/>
              <p:cNvSpPr/>
              <p:nvPr/>
            </p:nvSpPr>
            <p:spPr>
              <a:xfrm>
                <a:off x="195120" y="155268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43" name="Google Shape;203;p8"/>
              <p:cNvSpPr/>
              <p:nvPr/>
            </p:nvSpPr>
            <p:spPr>
              <a:xfrm>
                <a:off x="240840" y="159876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44" name="Google Shape;204;p8"/>
              <p:cNvSpPr/>
              <p:nvPr/>
            </p:nvSpPr>
            <p:spPr>
              <a:xfrm>
                <a:off x="286560" y="164448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pic>
        <p:nvPicPr>
          <p:cNvPr id="1645" name="Google Shape;205;p8" descr=""/>
          <p:cNvPicPr/>
          <p:nvPr/>
        </p:nvPicPr>
        <p:blipFill>
          <a:blip r:embed="rId3"/>
          <a:srcRect l="13064" t="17895" r="17337" b="24661"/>
          <a:stretch/>
        </p:blipFill>
        <p:spPr>
          <a:xfrm>
            <a:off x="7148520" y="3033720"/>
            <a:ext cx="2695320" cy="217152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785" r:id="rId4"/>
  </p:sldLayoutIdLst>
</p:sldMaster>
</file>

<file path=ppt/slideMasters/slideMaster6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646" name="Google Shape;209;p9" descr=""/>
          <p:cNvPicPr/>
          <p:nvPr/>
        </p:nvPicPr>
        <p:blipFill>
          <a:blip r:embed="rId2">
            <a:alphaModFix amt="58000"/>
          </a:blip>
          <a:srcRect l="2380" t="0" r="54203" b="55966"/>
          <a:stretch/>
        </p:blipFill>
        <p:spPr>
          <a:xfrm rot="14701800">
            <a:off x="7403040" y="3765240"/>
            <a:ext cx="2891160" cy="2848320"/>
          </a:xfrm>
          <a:prstGeom prst="rect">
            <a:avLst/>
          </a:prstGeom>
          <a:noFill/>
          <a:ln w="0">
            <a:noFill/>
          </a:ln>
        </p:spPr>
      </p:pic>
      <p:sp>
        <p:nvSpPr>
          <p:cNvPr id="1647" name="Google Shape;210;p9"/>
          <p:cNvSpPr/>
          <p:nvPr/>
        </p:nvSpPr>
        <p:spPr>
          <a:xfrm>
            <a:off x="7283520" y="46839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648" name="Google Shape;211;p9"/>
          <p:cNvGrpSpPr/>
          <p:nvPr/>
        </p:nvGrpSpPr>
        <p:grpSpPr>
          <a:xfrm>
            <a:off x="8721720" y="3652560"/>
            <a:ext cx="817200" cy="817200"/>
            <a:chOff x="8721720" y="3652560"/>
            <a:chExt cx="817200" cy="817200"/>
          </a:xfrm>
        </p:grpSpPr>
        <p:sp>
          <p:nvSpPr>
            <p:cNvPr id="1649" name="Google Shape;212;p9"/>
            <p:cNvSpPr/>
            <p:nvPr/>
          </p:nvSpPr>
          <p:spPr>
            <a:xfrm>
              <a:off x="8721720" y="3652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50" name="Google Shape;213;p9"/>
            <p:cNvSpPr/>
            <p:nvPr/>
          </p:nvSpPr>
          <p:spPr>
            <a:xfrm>
              <a:off x="8764200" y="3695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51" name="Google Shape;214;p9"/>
            <p:cNvSpPr/>
            <p:nvPr/>
          </p:nvSpPr>
          <p:spPr>
            <a:xfrm>
              <a:off x="8803800" y="3734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52" name="Google Shape;215;p9"/>
            <p:cNvSpPr/>
            <p:nvPr/>
          </p:nvSpPr>
          <p:spPr>
            <a:xfrm>
              <a:off x="8845200" y="3776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53" name="Google Shape;216;p9"/>
            <p:cNvSpPr/>
            <p:nvPr/>
          </p:nvSpPr>
          <p:spPr>
            <a:xfrm>
              <a:off x="8886240" y="3817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54" name="Google Shape;217;p9"/>
            <p:cNvSpPr/>
            <p:nvPr/>
          </p:nvSpPr>
          <p:spPr>
            <a:xfrm>
              <a:off x="8927280" y="3858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55" name="Google Shape;218;p9"/>
            <p:cNvSpPr/>
            <p:nvPr/>
          </p:nvSpPr>
          <p:spPr>
            <a:xfrm>
              <a:off x="8973000" y="3903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56" name="Google Shape;219;p9"/>
            <p:cNvSpPr/>
            <p:nvPr/>
          </p:nvSpPr>
          <p:spPr>
            <a:xfrm>
              <a:off x="9018720" y="3949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1657" name="Google Shape;220;p9"/>
          <p:cNvGrpSpPr/>
          <p:nvPr/>
        </p:nvGrpSpPr>
        <p:grpSpPr>
          <a:xfrm>
            <a:off x="8633880" y="3078360"/>
            <a:ext cx="27000" cy="268560"/>
            <a:chOff x="8633880" y="3078360"/>
            <a:chExt cx="27000" cy="268560"/>
          </a:xfrm>
        </p:grpSpPr>
        <p:sp>
          <p:nvSpPr>
            <p:cNvPr id="1658" name="Google Shape;221;p9"/>
            <p:cNvSpPr/>
            <p:nvPr/>
          </p:nvSpPr>
          <p:spPr>
            <a:xfrm flipV="1" rot="16200000">
              <a:off x="8633880" y="33195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659" name="Google Shape;222;p9"/>
            <p:cNvSpPr/>
            <p:nvPr/>
          </p:nvSpPr>
          <p:spPr>
            <a:xfrm flipV="1" rot="16200000">
              <a:off x="8633880" y="32590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660" name="Google Shape;223;p9"/>
            <p:cNvSpPr/>
            <p:nvPr/>
          </p:nvSpPr>
          <p:spPr>
            <a:xfrm flipV="1" rot="16200000">
              <a:off x="8633880" y="31986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661" name="Google Shape;224;p9"/>
            <p:cNvSpPr/>
            <p:nvPr/>
          </p:nvSpPr>
          <p:spPr>
            <a:xfrm flipV="1" rot="16200000">
              <a:off x="8633880" y="31384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662" name="Google Shape;225;p9"/>
            <p:cNvSpPr/>
            <p:nvPr/>
          </p:nvSpPr>
          <p:spPr>
            <a:xfrm flipV="1" rot="16200000">
              <a:off x="8633880" y="30780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6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pPr indent="0" algn="ctr">
              <a:buNone/>
            </a:pPr>
            <a:r>
              <a:rPr b="0" lang="en-US" sz="4400" strike="noStrike" u="none">
                <a:solidFill>
                  <a:srgbClr val="000000"/>
                </a:solidFill>
                <a:uFillTx/>
                <a:latin typeface="Arial"/>
              </a:rPr>
              <a:t>Click to edit the title text format</a:t>
            </a:r>
            <a:endParaRPr b="0" lang="en-US" sz="4400" strike="noStrike" u="none">
              <a:solidFill>
                <a:srgbClr val="000000"/>
              </a:solidFill>
              <a:uFillTx/>
              <a:latin typeface="Arial"/>
            </a:endParaRPr>
          </a:p>
        </p:txBody>
      </p:sp>
      <p:sp>
        <p:nvSpPr>
          <p:cNvPr id="166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trike="noStrike" u="none">
                <a:solidFill>
                  <a:srgbClr val="000000"/>
                </a:solidFill>
                <a:uFillTx/>
                <a:latin typeface="Arial"/>
              </a:rPr>
              <a:t>Click to edit the outline text format</a:t>
            </a:r>
            <a:endParaRPr b="0" lang="en-US" sz="3200" strike="noStrike" u="none">
              <a:solidFill>
                <a:srgbClr val="000000"/>
              </a:solidFill>
              <a:uFillTx/>
              <a:latin typeface="Arial"/>
            </a:endParaRPr>
          </a:p>
          <a:p>
            <a:pPr lvl="1" marL="864000" indent="-324000">
              <a:spcBef>
                <a:spcPts val="1134"/>
              </a:spcBef>
              <a:buClr>
                <a:srgbClr val="000000"/>
              </a:buClr>
              <a:buSzPct val="75000"/>
              <a:buFont typeface="Symbol" charset="2"/>
              <a:buChar char=""/>
            </a:pPr>
            <a:r>
              <a:rPr b="0" lang="en-US" sz="2800" strike="noStrike" u="none">
                <a:solidFill>
                  <a:srgbClr val="000000"/>
                </a:solidFill>
                <a:uFillTx/>
                <a:latin typeface="Arial"/>
              </a:rPr>
              <a:t>Second Outline Level</a:t>
            </a:r>
            <a:endParaRPr b="0" lang="en-US" sz="2800" strike="noStrike" u="none">
              <a:solidFill>
                <a:srgbClr val="000000"/>
              </a:solidFill>
              <a:uFillTx/>
              <a:latin typeface="Arial"/>
            </a:endParaRPr>
          </a:p>
          <a:p>
            <a:pPr lvl="2" marL="1296000" indent="-288000">
              <a:spcBef>
                <a:spcPts val="850"/>
              </a:spcBef>
              <a:buClr>
                <a:srgbClr val="000000"/>
              </a:buClr>
              <a:buSzPct val="45000"/>
              <a:buFont typeface="Wingdings" charset="2"/>
              <a:buChar char=""/>
            </a:pPr>
            <a:r>
              <a:rPr b="0" lang="en-US" sz="2400" strike="noStrike" u="none">
                <a:solidFill>
                  <a:srgbClr val="000000"/>
                </a:solidFill>
                <a:uFillTx/>
                <a:latin typeface="Arial"/>
              </a:rPr>
              <a:t>Third Outline Level</a:t>
            </a:r>
            <a:endParaRPr b="0" lang="en-US" sz="2400" strike="noStrike" u="none">
              <a:solidFill>
                <a:srgbClr val="000000"/>
              </a:solidFill>
              <a:uFillTx/>
              <a:latin typeface="Arial"/>
            </a:endParaRPr>
          </a:p>
          <a:p>
            <a:pPr lvl="3" marL="1728000" indent="-216000">
              <a:spcBef>
                <a:spcPts val="567"/>
              </a:spcBef>
              <a:buClr>
                <a:srgbClr val="000000"/>
              </a:buClr>
              <a:buSzPct val="75000"/>
              <a:buFont typeface="Symbol" charset="2"/>
              <a:buChar char=""/>
            </a:pPr>
            <a:r>
              <a:rPr b="0" lang="en-US" sz="2000" strike="noStrike" u="none">
                <a:solidFill>
                  <a:srgbClr val="000000"/>
                </a:solidFill>
                <a:uFillTx/>
                <a:latin typeface="Arial"/>
              </a:rPr>
              <a:t>Fourth Outline Level</a:t>
            </a:r>
            <a:endParaRPr b="0" lang="en-US" sz="2000" strike="noStrike" u="none">
              <a:solidFill>
                <a:srgbClr val="000000"/>
              </a:solidFill>
              <a:uFillTx/>
              <a:latin typeface="Arial"/>
            </a:endParaRPr>
          </a:p>
          <a:p>
            <a:pPr lvl="4" marL="2160000" indent="-216000">
              <a:spcBef>
                <a:spcPts val="283"/>
              </a:spcBef>
              <a:buClr>
                <a:srgbClr val="000000"/>
              </a:buClr>
              <a:buSzPct val="45000"/>
              <a:buFont typeface="Wingdings" charset="2"/>
              <a:buChar char=""/>
            </a:pPr>
            <a:r>
              <a:rPr b="0" lang="en-US" sz="2000" strike="noStrike" u="none">
                <a:solidFill>
                  <a:srgbClr val="000000"/>
                </a:solidFill>
                <a:uFillTx/>
                <a:latin typeface="Arial"/>
              </a:rPr>
              <a:t>Fifth Outline Level</a:t>
            </a:r>
            <a:endParaRPr b="0" lang="en-US" sz="2000" strike="noStrike" u="none">
              <a:solidFill>
                <a:srgbClr val="000000"/>
              </a:solidFill>
              <a:uFillTx/>
              <a:latin typeface="Arial"/>
            </a:endParaRPr>
          </a:p>
          <a:p>
            <a:pPr lvl="5" marL="2592000" indent="-216000">
              <a:spcBef>
                <a:spcPts val="283"/>
              </a:spcBef>
              <a:buClr>
                <a:srgbClr val="000000"/>
              </a:buClr>
              <a:buSzPct val="45000"/>
              <a:buFont typeface="Wingdings" charset="2"/>
              <a:buChar char=""/>
            </a:pPr>
            <a:r>
              <a:rPr b="0" lang="en-US" sz="2000" strike="noStrike" u="none">
                <a:solidFill>
                  <a:srgbClr val="000000"/>
                </a:solidFill>
                <a:uFillTx/>
                <a:latin typeface="Arial"/>
              </a:rPr>
              <a:t>Sixth Outline Level</a:t>
            </a:r>
            <a:endParaRPr b="0" lang="en-US" sz="2000" strike="noStrike" u="none">
              <a:solidFill>
                <a:srgbClr val="000000"/>
              </a:solidFill>
              <a:uFillTx/>
              <a:latin typeface="Arial"/>
            </a:endParaRPr>
          </a:p>
          <a:p>
            <a:pPr lvl="6" marL="3024000" indent="-216000">
              <a:spcBef>
                <a:spcPts val="283"/>
              </a:spcBef>
              <a:buClr>
                <a:srgbClr val="000000"/>
              </a:buClr>
              <a:buSzPct val="45000"/>
              <a:buFont typeface="Wingdings" charset="2"/>
              <a:buChar char=""/>
            </a:pPr>
            <a:r>
              <a:rPr b="0" lang="en-US" sz="2000" strike="noStrike" u="none">
                <a:solidFill>
                  <a:srgbClr val="000000"/>
                </a:solidFill>
                <a:uFillTx/>
                <a:latin typeface="Arial"/>
              </a:rPr>
              <a:t>Seventh Outline Level</a:t>
            </a:r>
            <a:endParaRPr b="0" lang="en-US" sz="20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87"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pic>
        <p:nvPicPr>
          <p:cNvPr id="164" name="Google Shape;326;p15" descr=""/>
          <p:cNvPicPr/>
          <p:nvPr/>
        </p:nvPicPr>
        <p:blipFill>
          <a:blip r:embed="rId2"/>
          <a:srcRect l="12358" t="17954" r="14903" b="23637"/>
          <a:stretch/>
        </p:blipFill>
        <p:spPr>
          <a:xfrm flipH="1" rot="16200000">
            <a:off x="-1582560" y="3430440"/>
            <a:ext cx="2665080" cy="2091600"/>
          </a:xfrm>
          <a:prstGeom prst="rect">
            <a:avLst/>
          </a:prstGeom>
          <a:noFill/>
          <a:ln w="0">
            <a:noFill/>
          </a:ln>
        </p:spPr>
      </p:pic>
      <p:sp>
        <p:nvSpPr>
          <p:cNvPr id="165" name="Google Shape;327;p15"/>
          <p:cNvSpPr/>
          <p:nvPr/>
        </p:nvSpPr>
        <p:spPr>
          <a:xfrm flipH="1">
            <a:off x="281520" y="279252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pic>
        <p:nvPicPr>
          <p:cNvPr id="166" name="Google Shape;328;p15" descr=""/>
          <p:cNvPicPr/>
          <p:nvPr/>
        </p:nvPicPr>
        <p:blipFill>
          <a:blip r:embed="rId3">
            <a:alphaModFix amt="58000"/>
          </a:blip>
          <a:srcRect l="2380" t="0" r="54203" b="55966"/>
          <a:stretch/>
        </p:blipFill>
        <p:spPr>
          <a:xfrm rot="14701800">
            <a:off x="7755480" y="3990600"/>
            <a:ext cx="2586240" cy="2548080"/>
          </a:xfrm>
          <a:prstGeom prst="rect">
            <a:avLst/>
          </a:prstGeom>
          <a:noFill/>
          <a:ln w="0">
            <a:noFill/>
          </a:ln>
        </p:spPr>
      </p:pic>
      <p:grpSp>
        <p:nvGrpSpPr>
          <p:cNvPr id="167" name="Google Shape;329;p15"/>
          <p:cNvGrpSpPr/>
          <p:nvPr/>
        </p:nvGrpSpPr>
        <p:grpSpPr>
          <a:xfrm>
            <a:off x="408240" y="3652560"/>
            <a:ext cx="9130680" cy="2042640"/>
            <a:chOff x="408240" y="3652560"/>
            <a:chExt cx="9130680" cy="2042640"/>
          </a:xfrm>
        </p:grpSpPr>
        <p:grpSp>
          <p:nvGrpSpPr>
            <p:cNvPr id="168" name="Google Shape;330;p15"/>
            <p:cNvGrpSpPr/>
            <p:nvPr/>
          </p:nvGrpSpPr>
          <p:grpSpPr>
            <a:xfrm>
              <a:off x="408240" y="4604040"/>
              <a:ext cx="1091160" cy="1091160"/>
              <a:chOff x="408240" y="4604040"/>
              <a:chExt cx="1091160" cy="1091160"/>
            </a:xfrm>
          </p:grpSpPr>
          <p:sp>
            <p:nvSpPr>
              <p:cNvPr id="169" name="Google Shape;331;p15"/>
              <p:cNvSpPr/>
              <p:nvPr/>
            </p:nvSpPr>
            <p:spPr>
              <a:xfrm>
                <a:off x="408240" y="460404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0" name="Google Shape;332;p15"/>
              <p:cNvSpPr/>
              <p:nvPr/>
            </p:nvSpPr>
            <p:spPr>
              <a:xfrm>
                <a:off x="464760" y="466056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1" name="Google Shape;333;p15"/>
              <p:cNvSpPr/>
              <p:nvPr/>
            </p:nvSpPr>
            <p:spPr>
              <a:xfrm>
                <a:off x="518040" y="471348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2" name="Google Shape;334;p15"/>
              <p:cNvSpPr/>
              <p:nvPr/>
            </p:nvSpPr>
            <p:spPr>
              <a:xfrm>
                <a:off x="572760" y="476856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3" name="Google Shape;335;p15"/>
              <p:cNvSpPr/>
              <p:nvPr/>
            </p:nvSpPr>
            <p:spPr>
              <a:xfrm>
                <a:off x="627840" y="48232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4" name="Google Shape;336;p15"/>
              <p:cNvSpPr/>
              <p:nvPr/>
            </p:nvSpPr>
            <p:spPr>
              <a:xfrm>
                <a:off x="682560" y="487800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5" name="Google Shape;337;p15"/>
              <p:cNvSpPr/>
              <p:nvPr/>
            </p:nvSpPr>
            <p:spPr>
              <a:xfrm>
                <a:off x="743400" y="493920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6" name="Google Shape;338;p15"/>
              <p:cNvSpPr/>
              <p:nvPr/>
            </p:nvSpPr>
            <p:spPr>
              <a:xfrm>
                <a:off x="804600" y="500004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177" name="Google Shape;339;p15"/>
            <p:cNvGrpSpPr/>
            <p:nvPr/>
          </p:nvGrpSpPr>
          <p:grpSpPr>
            <a:xfrm>
              <a:off x="8721720" y="3652560"/>
              <a:ext cx="817200" cy="817200"/>
              <a:chOff x="8721720" y="3652560"/>
              <a:chExt cx="817200" cy="817200"/>
            </a:xfrm>
          </p:grpSpPr>
          <p:sp>
            <p:nvSpPr>
              <p:cNvPr id="178" name="Google Shape;340;p15"/>
              <p:cNvSpPr/>
              <p:nvPr/>
            </p:nvSpPr>
            <p:spPr>
              <a:xfrm>
                <a:off x="8721720" y="365256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9" name="Google Shape;341;p15"/>
              <p:cNvSpPr/>
              <p:nvPr/>
            </p:nvSpPr>
            <p:spPr>
              <a:xfrm>
                <a:off x="8764200" y="369504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80" name="Google Shape;342;p15"/>
              <p:cNvSpPr/>
              <p:nvPr/>
            </p:nvSpPr>
            <p:spPr>
              <a:xfrm>
                <a:off x="8803800" y="37346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81" name="Google Shape;343;p15"/>
              <p:cNvSpPr/>
              <p:nvPr/>
            </p:nvSpPr>
            <p:spPr>
              <a:xfrm>
                <a:off x="8845200" y="377604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82" name="Google Shape;344;p15"/>
              <p:cNvSpPr/>
              <p:nvPr/>
            </p:nvSpPr>
            <p:spPr>
              <a:xfrm>
                <a:off x="8886240" y="381708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83" name="Google Shape;345;p15"/>
              <p:cNvSpPr/>
              <p:nvPr/>
            </p:nvSpPr>
            <p:spPr>
              <a:xfrm>
                <a:off x="8927280" y="385812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84" name="Google Shape;346;p15"/>
              <p:cNvSpPr/>
              <p:nvPr/>
            </p:nvSpPr>
            <p:spPr>
              <a:xfrm>
                <a:off x="8973000" y="390384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85" name="Google Shape;347;p15"/>
              <p:cNvSpPr/>
              <p:nvPr/>
            </p:nvSpPr>
            <p:spPr>
              <a:xfrm>
                <a:off x="9018720" y="394956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grpSp>
        <p:nvGrpSpPr>
          <p:cNvPr id="186" name="Google Shape;348;p15"/>
          <p:cNvGrpSpPr/>
          <p:nvPr/>
        </p:nvGrpSpPr>
        <p:grpSpPr>
          <a:xfrm>
            <a:off x="8633880" y="3230640"/>
            <a:ext cx="27000" cy="268560"/>
            <a:chOff x="8633880" y="3230640"/>
            <a:chExt cx="27000" cy="268560"/>
          </a:xfrm>
        </p:grpSpPr>
        <p:sp>
          <p:nvSpPr>
            <p:cNvPr id="187" name="Google Shape;349;p15"/>
            <p:cNvSpPr/>
            <p:nvPr/>
          </p:nvSpPr>
          <p:spPr>
            <a:xfrm flipV="1" rot="16200000">
              <a:off x="8633880" y="3471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88" name="Google Shape;350;p15"/>
            <p:cNvSpPr/>
            <p:nvPr/>
          </p:nvSpPr>
          <p:spPr>
            <a:xfrm flipV="1" rot="16200000">
              <a:off x="8633880" y="34117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89" name="Google Shape;351;p15"/>
            <p:cNvSpPr/>
            <p:nvPr/>
          </p:nvSpPr>
          <p:spPr>
            <a:xfrm flipV="1" rot="16200000">
              <a:off x="8633880" y="3351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90" name="Google Shape;352;p15"/>
            <p:cNvSpPr/>
            <p:nvPr/>
          </p:nvSpPr>
          <p:spPr>
            <a:xfrm flipV="1" rot="16200000">
              <a:off x="8633880" y="32907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91" name="Google Shape;353;p15"/>
            <p:cNvSpPr/>
            <p:nvPr/>
          </p:nvSpPr>
          <p:spPr>
            <a:xfrm flipV="1" rot="16200000">
              <a:off x="8633880" y="32302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Tree>
  </p:cSld>
  <p:clrMap bg1="lt1" tx1="dk1" bg2="lt2" tx2="dk2" accent1="accent1" accent2="accent2" accent3="accent3" accent4="accent4" accent5="accent5" accent6="accent6" hlink="hlink" folHlink="folHlink"/>
  <p:sldLayoutIdLst>
    <p:sldLayoutId id="2147483661" r:id="rId4"/>
  </p:sldLayoutIdLst>
</p:sldMaster>
</file>

<file path=ppt/slideMasters/slideMaster7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9" r:id="rId2"/>
  </p:sldLayoutIdLst>
</p:sldMaster>
</file>

<file path=ppt/slideMasters/slideMaster7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91" r:id="rId2"/>
  </p:sldLayoutIdLst>
</p:sldMaster>
</file>

<file path=ppt/slideMasters/slideMaster7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93"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192" name="Google Shape;356;p16"/>
          <p:cNvSpPr/>
          <p:nvPr/>
        </p:nvSpPr>
        <p:spPr>
          <a:xfrm>
            <a:off x="8509680" y="278784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93" name="Google Shape;357;p16"/>
          <p:cNvSpPr/>
          <p:nvPr/>
        </p:nvSpPr>
        <p:spPr>
          <a:xfrm flipH="1">
            <a:off x="84960" y="0"/>
            <a:ext cx="725760" cy="762120"/>
          </a:xfrm>
          <a:prstGeom prst="star10">
            <a:avLst>
              <a:gd name="adj" fmla="val 17041"/>
              <a:gd name="hf" fmla="val 105146"/>
            </a:avLst>
          </a:prstGeom>
          <a:solidFill>
            <a:schemeClr val="accent2"/>
          </a:solidFill>
          <a:ln w="0">
            <a:noFill/>
          </a:ln>
        </p:spPr>
        <p:style>
          <a:lnRef idx="0"/>
          <a:fillRef idx="0"/>
          <a:effectRef idx="0"/>
          <a:fontRef idx="minor"/>
        </p:style>
        <p:txBody>
          <a:bodyPr lIns="90000" rIns="90000" tIns="76320" bIns="7632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nvGrpSpPr>
          <p:cNvPr id="194" name="Google Shape;358;p16"/>
          <p:cNvGrpSpPr/>
          <p:nvPr/>
        </p:nvGrpSpPr>
        <p:grpSpPr>
          <a:xfrm>
            <a:off x="521640" y="1571400"/>
            <a:ext cx="27000" cy="268560"/>
            <a:chOff x="521640" y="1571400"/>
            <a:chExt cx="27000" cy="268560"/>
          </a:xfrm>
        </p:grpSpPr>
        <p:sp>
          <p:nvSpPr>
            <p:cNvPr id="195" name="Google Shape;359;p16"/>
            <p:cNvSpPr/>
            <p:nvPr/>
          </p:nvSpPr>
          <p:spPr>
            <a:xfrm rot="5400000">
              <a:off x="521640" y="157140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96" name="Google Shape;360;p16"/>
            <p:cNvSpPr/>
            <p:nvPr/>
          </p:nvSpPr>
          <p:spPr>
            <a:xfrm rot="5400000">
              <a:off x="521640" y="16318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97" name="Google Shape;361;p16"/>
            <p:cNvSpPr/>
            <p:nvPr/>
          </p:nvSpPr>
          <p:spPr>
            <a:xfrm rot="5400000">
              <a:off x="521640" y="16923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98" name="Google Shape;362;p16"/>
            <p:cNvSpPr/>
            <p:nvPr/>
          </p:nvSpPr>
          <p:spPr>
            <a:xfrm rot="5400000">
              <a:off x="521640" y="17524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99" name="Google Shape;363;p16"/>
            <p:cNvSpPr/>
            <p:nvPr/>
          </p:nvSpPr>
          <p:spPr>
            <a:xfrm rot="5400000">
              <a:off x="521640" y="18129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nvGrpSpPr>
          <p:cNvPr id="200" name="Google Shape;364;p16"/>
          <p:cNvGrpSpPr/>
          <p:nvPr/>
        </p:nvGrpSpPr>
        <p:grpSpPr>
          <a:xfrm>
            <a:off x="-417240" y="859320"/>
            <a:ext cx="10104120" cy="3322080"/>
            <a:chOff x="-417240" y="859320"/>
            <a:chExt cx="10104120" cy="3322080"/>
          </a:xfrm>
        </p:grpSpPr>
        <p:grpSp>
          <p:nvGrpSpPr>
            <p:cNvPr id="201" name="Google Shape;365;p16"/>
            <p:cNvGrpSpPr/>
            <p:nvPr/>
          </p:nvGrpSpPr>
          <p:grpSpPr>
            <a:xfrm>
              <a:off x="8595360" y="3089880"/>
              <a:ext cx="1091520" cy="1091520"/>
              <a:chOff x="8595360" y="3089880"/>
              <a:chExt cx="1091520" cy="1091520"/>
            </a:xfrm>
          </p:grpSpPr>
          <p:sp>
            <p:nvSpPr>
              <p:cNvPr id="202" name="Google Shape;366;p16"/>
              <p:cNvSpPr/>
              <p:nvPr/>
            </p:nvSpPr>
            <p:spPr>
              <a:xfrm>
                <a:off x="8595360" y="3089880"/>
                <a:ext cx="1091520" cy="10915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03" name="Google Shape;367;p16"/>
              <p:cNvSpPr/>
              <p:nvPr/>
            </p:nvSpPr>
            <p:spPr>
              <a:xfrm>
                <a:off x="8651880" y="314640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04" name="Google Shape;368;p16"/>
              <p:cNvSpPr/>
              <p:nvPr/>
            </p:nvSpPr>
            <p:spPr>
              <a:xfrm>
                <a:off x="8704800" y="319968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05" name="Google Shape;369;p16"/>
              <p:cNvSpPr/>
              <p:nvPr/>
            </p:nvSpPr>
            <p:spPr>
              <a:xfrm>
                <a:off x="8759880" y="325440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06" name="Google Shape;370;p16"/>
              <p:cNvSpPr/>
              <p:nvPr/>
            </p:nvSpPr>
            <p:spPr>
              <a:xfrm>
                <a:off x="8814960" y="33094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07" name="Google Shape;371;p16"/>
              <p:cNvSpPr/>
              <p:nvPr/>
            </p:nvSpPr>
            <p:spPr>
              <a:xfrm>
                <a:off x="8869680" y="3364200"/>
                <a:ext cx="543240" cy="543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08" name="Google Shape;372;p16"/>
              <p:cNvSpPr/>
              <p:nvPr/>
            </p:nvSpPr>
            <p:spPr>
              <a:xfrm>
                <a:off x="8930520" y="3425040"/>
                <a:ext cx="421200" cy="421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09" name="Google Shape;373;p16"/>
              <p:cNvSpPr/>
              <p:nvPr/>
            </p:nvSpPr>
            <p:spPr>
              <a:xfrm>
                <a:off x="8991720" y="348624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nvGrpSpPr>
            <p:cNvPr id="210" name="Google Shape;374;p16"/>
            <p:cNvGrpSpPr/>
            <p:nvPr/>
          </p:nvGrpSpPr>
          <p:grpSpPr>
            <a:xfrm>
              <a:off x="-417240" y="859320"/>
              <a:ext cx="817200" cy="817200"/>
              <a:chOff x="-417240" y="859320"/>
              <a:chExt cx="817200" cy="817200"/>
            </a:xfrm>
          </p:grpSpPr>
          <p:sp>
            <p:nvSpPr>
              <p:cNvPr id="211" name="Google Shape;375;p16"/>
              <p:cNvSpPr/>
              <p:nvPr/>
            </p:nvSpPr>
            <p:spPr>
              <a:xfrm flipH="1">
                <a:off x="-417240" y="859320"/>
                <a:ext cx="817200" cy="817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12" name="Google Shape;376;p16"/>
              <p:cNvSpPr/>
              <p:nvPr/>
            </p:nvSpPr>
            <p:spPr>
              <a:xfrm flipH="1">
                <a:off x="-374760" y="901800"/>
                <a:ext cx="732240" cy="732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13" name="Google Shape;377;p16"/>
              <p:cNvSpPr/>
              <p:nvPr/>
            </p:nvSpPr>
            <p:spPr>
              <a:xfrm flipH="1">
                <a:off x="-335160" y="94176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14" name="Google Shape;378;p16"/>
              <p:cNvSpPr/>
              <p:nvPr/>
            </p:nvSpPr>
            <p:spPr>
              <a:xfrm flipH="1">
                <a:off x="-293760" y="982800"/>
                <a:ext cx="570240" cy="570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15" name="Google Shape;379;p16"/>
              <p:cNvSpPr/>
              <p:nvPr/>
            </p:nvSpPr>
            <p:spPr>
              <a:xfrm flipH="1">
                <a:off x="-252720" y="1023840"/>
                <a:ext cx="488160" cy="488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16" name="Google Shape;380;p16"/>
              <p:cNvSpPr/>
              <p:nvPr/>
            </p:nvSpPr>
            <p:spPr>
              <a:xfrm flipH="1">
                <a:off x="-211680" y="1065240"/>
                <a:ext cx="405720" cy="4057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17" name="Google Shape;381;p16"/>
              <p:cNvSpPr/>
              <p:nvPr/>
            </p:nvSpPr>
            <p:spPr>
              <a:xfrm flipH="1">
                <a:off x="-165960" y="1110960"/>
                <a:ext cx="314280" cy="314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18" name="Google Shape;382;p16"/>
              <p:cNvSpPr/>
              <p:nvPr/>
            </p:nvSpPr>
            <p:spPr>
              <a:xfrm flipH="1">
                <a:off x="-120240" y="1156680"/>
                <a:ext cx="222840" cy="222840"/>
              </a:xfrm>
              <a:prstGeom prst="ellipse">
                <a:avLst/>
              </a:prstGeom>
              <a:noFill/>
              <a:ln w="9525">
                <a:solidFill>
                  <a:srgbClr val="0d0d0d"/>
                </a:solidFill>
                <a:round/>
              </a:ln>
            </p:spPr>
            <p:style>
              <a:lnRef idx="0"/>
              <a:fillRef idx="0"/>
              <a:effectRef idx="0"/>
              <a:fontRef idx="minor"/>
            </p:style>
            <p:txBody>
              <a:bodyPr lIns="90000" rIns="90000" tIns="78840" bIns="788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pic>
        <p:nvPicPr>
          <p:cNvPr id="219" name="Google Shape;383;p16" descr=""/>
          <p:cNvPicPr/>
          <p:nvPr/>
        </p:nvPicPr>
        <p:blipFill>
          <a:blip r:embed="rId2"/>
          <a:srcRect l="25238" t="0" r="24663" b="0"/>
          <a:stretch/>
        </p:blipFill>
        <p:spPr>
          <a:xfrm flipH="1" rot="1145400">
            <a:off x="8030880" y="3385440"/>
            <a:ext cx="1830600" cy="1932840"/>
          </a:xfrm>
          <a:prstGeom prst="rect">
            <a:avLst/>
          </a:prstGeom>
          <a:noFill/>
          <a:ln w="0">
            <a:noFill/>
          </a:ln>
        </p:spPr>
      </p:pic>
    </p:spTree>
  </p:cSld>
  <p:clrMap bg1="lt1" tx1="dk1" bg2="lt2" tx2="dk2" accent1="accent1" accent2="accent2" accent3="accent3" accent4="accent4" accent5="accent5" accent6="accent6" hlink="hlink" folHlink="folHlink"/>
  <p:sldLayoutIdLst>
    <p:sldLayoutId id="2147483663" r:id="rId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grpSp>
        <p:nvGrpSpPr>
          <p:cNvPr id="220" name="Google Shape;387;p17"/>
          <p:cNvGrpSpPr/>
          <p:nvPr/>
        </p:nvGrpSpPr>
        <p:grpSpPr>
          <a:xfrm>
            <a:off x="-447840" y="2631960"/>
            <a:ext cx="1091160" cy="1091160"/>
            <a:chOff x="-447840" y="2631960"/>
            <a:chExt cx="1091160" cy="1091160"/>
          </a:xfrm>
        </p:grpSpPr>
        <p:sp>
          <p:nvSpPr>
            <p:cNvPr id="221" name="Google Shape;388;p17"/>
            <p:cNvSpPr/>
            <p:nvPr/>
          </p:nvSpPr>
          <p:spPr>
            <a:xfrm>
              <a:off x="-447840" y="263196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22" name="Google Shape;389;p17"/>
            <p:cNvSpPr/>
            <p:nvPr/>
          </p:nvSpPr>
          <p:spPr>
            <a:xfrm>
              <a:off x="-390960" y="268848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23" name="Google Shape;390;p17"/>
            <p:cNvSpPr/>
            <p:nvPr/>
          </p:nvSpPr>
          <p:spPr>
            <a:xfrm>
              <a:off x="-338040" y="274140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24" name="Google Shape;391;p17"/>
            <p:cNvSpPr/>
            <p:nvPr/>
          </p:nvSpPr>
          <p:spPr>
            <a:xfrm>
              <a:off x="-282960" y="279648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25" name="Google Shape;392;p17"/>
            <p:cNvSpPr/>
            <p:nvPr/>
          </p:nvSpPr>
          <p:spPr>
            <a:xfrm>
              <a:off x="-228240" y="285120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26" name="Google Shape;393;p17"/>
            <p:cNvSpPr/>
            <p:nvPr/>
          </p:nvSpPr>
          <p:spPr>
            <a:xfrm>
              <a:off x="-173520" y="290592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27" name="Google Shape;394;p17"/>
            <p:cNvSpPr/>
            <p:nvPr/>
          </p:nvSpPr>
          <p:spPr>
            <a:xfrm>
              <a:off x="-112680" y="296712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228" name="Google Shape;395;p17"/>
            <p:cNvSpPr/>
            <p:nvPr/>
          </p:nvSpPr>
          <p:spPr>
            <a:xfrm>
              <a:off x="-51480" y="302796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sp>
        <p:nvSpPr>
          <p:cNvPr id="229" name="Google Shape;396;p17"/>
          <p:cNvSpPr/>
          <p:nvPr/>
        </p:nvSpPr>
        <p:spPr>
          <a:xfrm flipH="1">
            <a:off x="369360" y="21585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pic>
        <p:nvPicPr>
          <p:cNvPr id="230" name="Google Shape;397;p17" descr=""/>
          <p:cNvPicPr/>
          <p:nvPr/>
        </p:nvPicPr>
        <p:blipFill>
          <a:blip r:embed="rId2"/>
          <a:srcRect l="51169" t="4835" r="0" b="80959"/>
          <a:stretch/>
        </p:blipFill>
        <p:spPr>
          <a:xfrm>
            <a:off x="-451440" y="96480"/>
            <a:ext cx="2323800" cy="655920"/>
          </a:xfrm>
          <a:prstGeom prst="rect">
            <a:avLst/>
          </a:prstGeom>
          <a:noFill/>
          <a:ln w="0">
            <a:noFill/>
          </a:ln>
        </p:spPr>
      </p:pic>
      <p:grpSp>
        <p:nvGrpSpPr>
          <p:cNvPr id="231" name="Google Shape;398;p17"/>
          <p:cNvGrpSpPr/>
          <p:nvPr/>
        </p:nvGrpSpPr>
        <p:grpSpPr>
          <a:xfrm>
            <a:off x="271080" y="976320"/>
            <a:ext cx="268560" cy="27000"/>
            <a:chOff x="271080" y="976320"/>
            <a:chExt cx="268560" cy="27000"/>
          </a:xfrm>
        </p:grpSpPr>
        <p:sp>
          <p:nvSpPr>
            <p:cNvPr id="232" name="Google Shape;399;p17"/>
            <p:cNvSpPr/>
            <p:nvPr/>
          </p:nvSpPr>
          <p:spPr>
            <a:xfrm rot="10800000">
              <a:off x="512640" y="976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233" name="Google Shape;400;p17"/>
            <p:cNvSpPr/>
            <p:nvPr/>
          </p:nvSpPr>
          <p:spPr>
            <a:xfrm rot="10800000">
              <a:off x="452160" y="976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234" name="Google Shape;401;p17"/>
            <p:cNvSpPr/>
            <p:nvPr/>
          </p:nvSpPr>
          <p:spPr>
            <a:xfrm rot="10800000">
              <a:off x="391680" y="976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235" name="Google Shape;402;p17"/>
            <p:cNvSpPr/>
            <p:nvPr/>
          </p:nvSpPr>
          <p:spPr>
            <a:xfrm rot="10800000">
              <a:off x="331200" y="976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236" name="Google Shape;403;p17"/>
            <p:cNvSpPr/>
            <p:nvPr/>
          </p:nvSpPr>
          <p:spPr>
            <a:xfrm rot="10800000">
              <a:off x="271080" y="97632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Tree>
  </p:cSld>
  <p:clrMap bg1="lt1" tx1="dk1" bg2="lt2" tx2="dk2" accent1="accent1" accent2="accent2" accent3="accent3" accent4="accent4" accent5="accent5" accent6="accent6" hlink="hlink" folHlink="folHlink"/>
  <p:sldLayoutIdLst>
    <p:sldLayoutId id="2147483665" r:id="rId3"/>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9.xml"/>
</Relationships>
</file>

<file path=ppt/slides/_rels/slide2.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71.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71.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1.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1.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71.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4.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5" name="PlaceHolder 1"/>
          <p:cNvSpPr>
            <a:spLocks noGrp="1"/>
          </p:cNvSpPr>
          <p:nvPr>
            <p:ph type="title"/>
          </p:nvPr>
        </p:nvSpPr>
        <p:spPr>
          <a:xfrm>
            <a:off x="2207160" y="239040"/>
            <a:ext cx="4442400" cy="1053000"/>
          </a:xfrm>
          <a:prstGeom prst="rect">
            <a:avLst/>
          </a:prstGeom>
          <a:noFill/>
          <a:ln w="0">
            <a:noFill/>
          </a:ln>
        </p:spPr>
        <p:txBody>
          <a:bodyPr lIns="0" rIns="0" tIns="0" bIns="0" anchor="ctr">
            <a:noAutofit/>
          </a:bodyPr>
          <a:p>
            <a:pPr indent="0" algn="ctr">
              <a:lnSpc>
                <a:spcPct val="100000"/>
              </a:lnSpc>
              <a:buNone/>
              <a:tabLst>
                <a:tab algn="l" pos="0"/>
              </a:tabLst>
            </a:pPr>
            <a:r>
              <a:rPr b="1" lang="en-US" sz="2000" strike="noStrike" u="sng">
                <a:solidFill>
                  <a:srgbClr val="000000"/>
                </a:solidFill>
                <a:uFillTx/>
                <a:latin typeface="Arial"/>
              </a:rPr>
              <a:t>Business Data Management</a:t>
            </a:r>
            <a:br>
              <a:rPr sz="2000"/>
            </a:br>
            <a:r>
              <a:rPr b="1" lang="en-US" sz="2000" strike="noStrike" u="sng">
                <a:solidFill>
                  <a:srgbClr val="000000"/>
                </a:solidFill>
                <a:uFillTx/>
                <a:latin typeface="Arial"/>
              </a:rPr>
              <a:t>Capstone Project</a:t>
            </a:r>
            <a:endParaRPr b="0" lang="en-US" sz="2000" strike="noStrike" u="none">
              <a:solidFill>
                <a:srgbClr val="000000"/>
              </a:solidFill>
              <a:uFillTx/>
              <a:latin typeface="Arial"/>
            </a:endParaRPr>
          </a:p>
        </p:txBody>
      </p:sp>
      <p:sp>
        <p:nvSpPr>
          <p:cNvPr id="1666" name="PlaceHolder 2"/>
          <p:cNvSpPr>
            <a:spLocks noGrp="1"/>
          </p:cNvSpPr>
          <p:nvPr>
            <p:ph/>
          </p:nvPr>
        </p:nvSpPr>
        <p:spPr>
          <a:xfrm>
            <a:off x="260640" y="1223280"/>
            <a:ext cx="7865640" cy="546120"/>
          </a:xfrm>
          <a:prstGeom prst="rect">
            <a:avLst/>
          </a:prstGeom>
          <a:noFill/>
          <a:ln w="0">
            <a:noFill/>
          </a:ln>
        </p:spPr>
        <p:txBody>
          <a:bodyPr lIns="0" rIns="0" tIns="0" bIns="0" anchor="t">
            <a:normAutofit fontScale="25000" lnSpcReduction="19999"/>
          </a:bodyPr>
          <a:p>
            <a:pPr marL="432000" indent="0" algn="ctr">
              <a:lnSpc>
                <a:spcPct val="100000"/>
              </a:lnSpc>
              <a:spcBef>
                <a:spcPts val="1417"/>
              </a:spcBef>
              <a:buNone/>
              <a:tabLst>
                <a:tab algn="l" pos="0"/>
              </a:tabLst>
            </a:pPr>
            <a:r>
              <a:rPr b="1" lang="en-US" sz="7200" strike="noStrike" u="sng">
                <a:solidFill>
                  <a:srgbClr val="000000"/>
                </a:solidFill>
                <a:uFillTx/>
                <a:latin typeface="times new roman"/>
              </a:rPr>
              <a:t>TITLE:</a:t>
            </a:r>
            <a:r>
              <a:rPr b="1" lang="en-US" sz="7200" strike="noStrike" u="none">
                <a:solidFill>
                  <a:srgbClr val="000000"/>
                </a:solidFill>
                <a:uFillTx/>
                <a:latin typeface="times new roman"/>
              </a:rPr>
              <a:t> </a:t>
            </a:r>
            <a:r>
              <a:rPr b="1" lang="en-US" sz="7200" strike="noStrike" u="sng">
                <a:solidFill>
                  <a:srgbClr val="000000"/>
                </a:solidFill>
                <a:uFillTx/>
                <a:latin typeface="times new roman"/>
              </a:rPr>
              <a:t>Efficiency-Driven Menu Optimization &amp; Workforce Management of A2Z Food Court</a:t>
            </a:r>
            <a:endParaRPr b="0" lang="en-US" sz="7200" strike="noStrike" u="none">
              <a:solidFill>
                <a:srgbClr val="000000"/>
              </a:solidFill>
              <a:uFillTx/>
              <a:latin typeface="Arial"/>
            </a:endParaRPr>
          </a:p>
          <a:p>
            <a:pPr marL="432000" indent="0" algn="ctr">
              <a:lnSpc>
                <a:spcPct val="100000"/>
              </a:lnSpc>
              <a:spcBef>
                <a:spcPts val="1417"/>
              </a:spcBef>
              <a:buNone/>
              <a:tabLst>
                <a:tab algn="l" pos="0"/>
              </a:tabLst>
            </a:pPr>
            <a:endParaRPr b="0" lang="en-US" sz="1600" strike="noStrike" u="none">
              <a:solidFill>
                <a:srgbClr val="000000"/>
              </a:solidFill>
              <a:uFillTx/>
              <a:latin typeface="Arial"/>
            </a:endParaRPr>
          </a:p>
          <a:p>
            <a:pPr marL="432000" indent="0" algn="ctr">
              <a:lnSpc>
                <a:spcPct val="100000"/>
              </a:lnSpc>
              <a:spcBef>
                <a:spcPts val="1417"/>
              </a:spcBef>
              <a:buNone/>
              <a:tabLst>
                <a:tab algn="l" pos="0"/>
              </a:tabLst>
            </a:pPr>
            <a:endParaRPr b="0" lang="en-US" sz="1600" strike="noStrike" u="none">
              <a:solidFill>
                <a:srgbClr val="000000"/>
              </a:solidFill>
              <a:uFillTx/>
              <a:latin typeface="Arial"/>
            </a:endParaRPr>
          </a:p>
          <a:p>
            <a:pPr marL="432000" indent="0" algn="ctr">
              <a:lnSpc>
                <a:spcPct val="100000"/>
              </a:lnSpc>
              <a:spcBef>
                <a:spcPts val="1417"/>
              </a:spcBef>
              <a:buNone/>
              <a:tabLst>
                <a:tab algn="l" pos="0"/>
              </a:tabLst>
            </a:pPr>
            <a:r>
              <a:rPr b="1" lang="en-US" sz="1600" strike="noStrike" u="none">
                <a:solidFill>
                  <a:srgbClr val="355269"/>
                </a:solidFill>
                <a:uFillTx/>
                <a:latin typeface="times new roman"/>
              </a:rPr>
              <a:t>                 </a:t>
            </a:r>
            <a:r>
              <a:rPr b="1" lang="en-US" sz="1600" strike="noStrike" u="sng">
                <a:solidFill>
                  <a:srgbClr val="000000"/>
                </a:solidFill>
                <a:uFillTx/>
                <a:latin typeface="times new roman"/>
              </a:rPr>
              <a:t> </a:t>
            </a:r>
            <a:endParaRPr b="0" lang="en-US" sz="1600" strike="noStrike" u="none">
              <a:solidFill>
                <a:srgbClr val="000000"/>
              </a:solidFill>
              <a:uFillTx/>
              <a:latin typeface="Arial"/>
            </a:endParaRPr>
          </a:p>
          <a:p>
            <a:pPr marL="432000" indent="0" algn="ctr">
              <a:lnSpc>
                <a:spcPct val="100000"/>
              </a:lnSpc>
              <a:spcBef>
                <a:spcPts val="1417"/>
              </a:spcBef>
              <a:buNone/>
              <a:tabLst>
                <a:tab algn="l" pos="0"/>
              </a:tabLst>
            </a:pPr>
            <a:endParaRPr b="0" lang="en-US" sz="1600" strike="noStrike" u="none">
              <a:solidFill>
                <a:srgbClr val="000000"/>
              </a:solidFill>
              <a:uFillTx/>
              <a:latin typeface="Arial"/>
            </a:endParaRPr>
          </a:p>
        </p:txBody>
      </p:sp>
      <p:sp>
        <p:nvSpPr>
          <p:cNvPr id="1667" name=""/>
          <p:cNvSpPr/>
          <p:nvPr/>
        </p:nvSpPr>
        <p:spPr>
          <a:xfrm>
            <a:off x="3689640" y="3747960"/>
            <a:ext cx="1620360" cy="76248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1600" strike="noStrike" u="none">
                <a:solidFill>
                  <a:srgbClr val="000000"/>
                </a:solidFill>
                <a:uFillTx/>
                <a:latin typeface="times new roman"/>
              </a:rPr>
              <a:t> </a:t>
            </a:r>
            <a:r>
              <a:rPr b="1" lang="en-US" sz="1600" strike="noStrike" u="none">
                <a:solidFill>
                  <a:srgbClr val="000000"/>
                </a:solidFill>
                <a:uFillTx/>
                <a:latin typeface="times new roman"/>
              </a:rPr>
              <a:t>Anjali Malviya</a:t>
            </a:r>
            <a:endParaRPr b="0" lang="en-US" sz="1600" strike="noStrike" u="none">
              <a:solidFill>
                <a:srgbClr val="000000"/>
              </a:solidFill>
              <a:uFillTx/>
              <a:latin typeface="Arial"/>
            </a:endParaRPr>
          </a:p>
          <a:p>
            <a:pPr>
              <a:lnSpc>
                <a:spcPct val="100000"/>
              </a:lnSpc>
            </a:pPr>
            <a:r>
              <a:rPr b="1" lang="en-US" sz="1600" strike="noStrike" u="none">
                <a:solidFill>
                  <a:srgbClr val="000000"/>
                </a:solidFill>
                <a:uFillTx/>
                <a:latin typeface="times new roman"/>
              </a:rPr>
              <a:t>    </a:t>
            </a:r>
            <a:r>
              <a:rPr b="1" lang="en-US" sz="1600" strike="noStrike" u="none">
                <a:solidFill>
                  <a:srgbClr val="000000"/>
                </a:solidFill>
                <a:uFillTx/>
                <a:latin typeface="times new roman"/>
              </a:rPr>
              <a:t>23f3004202</a:t>
            </a:r>
            <a:endParaRPr b="0" lang="en-US" sz="1600" strike="noStrike" u="none">
              <a:solidFill>
                <a:srgbClr val="000000"/>
              </a:solidFill>
              <a:uFillTx/>
              <a:latin typeface="Arial"/>
            </a:endParaRPr>
          </a:p>
          <a:p>
            <a:pPr>
              <a:lnSpc>
                <a:spcPct val="100000"/>
              </a:lnSpc>
            </a:pPr>
            <a:r>
              <a:rPr b="1" lang="en-US" sz="1600" strike="noStrike" u="none">
                <a:solidFill>
                  <a:srgbClr val="000000"/>
                </a:solidFill>
                <a:uFillTx/>
                <a:latin typeface="times new roman"/>
              </a:rPr>
              <a:t>    </a:t>
            </a:r>
            <a:r>
              <a:rPr b="1" lang="en-US" sz="1600" strike="noStrike" u="none">
                <a:solidFill>
                  <a:srgbClr val="000000"/>
                </a:solidFill>
                <a:uFillTx/>
                <a:latin typeface="times new roman"/>
              </a:rPr>
              <a:t>IIT Madras</a:t>
            </a:r>
            <a:endParaRPr b="0" lang="en-US" sz="1600" strike="noStrike" u="none">
              <a:solidFill>
                <a:srgbClr val="000000"/>
              </a:solidFill>
              <a:uFillTx/>
              <a:latin typeface="Arial"/>
            </a:endParaRPr>
          </a:p>
        </p:txBody>
      </p:sp>
      <p:sp>
        <p:nvSpPr>
          <p:cNvPr id="1668" name=""/>
          <p:cNvSpPr/>
          <p:nvPr/>
        </p:nvSpPr>
        <p:spPr>
          <a:xfrm>
            <a:off x="4381560" y="4552920"/>
            <a:ext cx="335880" cy="254520"/>
          </a:xfrm>
          <a:prstGeom prst="rect">
            <a:avLst/>
          </a:prstGeom>
          <a:noFill/>
          <a:ln w="0">
            <a:noFill/>
          </a:ln>
        </p:spPr>
        <p:style>
          <a:lnRef idx="0"/>
          <a:fillRef idx="0"/>
          <a:effectRef idx="0"/>
          <a:fontRef idx="minor"/>
        </p:style>
        <p:txBody>
          <a:bodyPr lIns="90000" rIns="90000" tIns="45000" bIns="45000" anchor="b">
            <a:noAutofit/>
          </a:bodyPr>
          <a:p>
            <a:pPr>
              <a:lnSpc>
                <a:spcPct val="100000"/>
              </a:lnSpc>
            </a:pPr>
            <a:r>
              <a:rPr b="1" lang="en-US" sz="1200" strike="noStrike" u="none">
                <a:solidFill>
                  <a:srgbClr val="000000"/>
                </a:solidFill>
                <a:uFillTx/>
                <a:latin typeface="times new roman"/>
              </a:rPr>
              <a:t>01</a:t>
            </a:r>
            <a:endParaRPr b="0" lang="en-US" sz="1200" strike="noStrike" u="none">
              <a:solidFill>
                <a:srgbClr val="000000"/>
              </a:solidFill>
              <a:uFillTx/>
              <a:latin typeface="Arial"/>
            </a:endParaRPr>
          </a:p>
        </p:txBody>
      </p:sp>
      <p:pic>
        <p:nvPicPr>
          <p:cNvPr id="1669" name="" descr=""/>
          <p:cNvPicPr/>
          <p:nvPr/>
        </p:nvPicPr>
        <p:blipFill>
          <a:blip r:embed="rId1"/>
          <a:stretch/>
        </p:blipFill>
        <p:spPr>
          <a:xfrm>
            <a:off x="3290760" y="1853640"/>
            <a:ext cx="2376720" cy="178164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5" name="PlaceHolder 1"/>
          <p:cNvSpPr>
            <a:spLocks noGrp="1"/>
          </p:cNvSpPr>
          <p:nvPr>
            <p:ph type="title"/>
          </p:nvPr>
        </p:nvSpPr>
        <p:spPr>
          <a:xfrm>
            <a:off x="714240" y="542880"/>
            <a:ext cx="1700640" cy="1051560"/>
          </a:xfrm>
          <a:prstGeom prst="rect">
            <a:avLst/>
          </a:prstGeom>
          <a:noFill/>
          <a:ln w="0">
            <a:noFill/>
          </a:ln>
        </p:spPr>
        <p:txBody>
          <a:bodyPr lIns="91440" rIns="91440" tIns="91440" bIns="91440" anchor="b">
            <a:normAutofit/>
          </a:bodyPr>
          <a:p>
            <a:pPr indent="0" algn="ctr">
              <a:buNone/>
            </a:pPr>
            <a:endParaRPr b="0" lang="en-US" sz="1800" strike="noStrike" u="none">
              <a:solidFill>
                <a:srgbClr val="000000"/>
              </a:solidFill>
              <a:uFillTx/>
              <a:latin typeface="Arial"/>
            </a:endParaRPr>
          </a:p>
        </p:txBody>
      </p:sp>
      <p:sp>
        <p:nvSpPr>
          <p:cNvPr id="1766" name="PlaceHolder 2"/>
          <p:cNvSpPr>
            <a:spLocks noGrp="1"/>
          </p:cNvSpPr>
          <p:nvPr>
            <p:ph type="subTitle"/>
          </p:nvPr>
        </p:nvSpPr>
        <p:spPr>
          <a:xfrm>
            <a:off x="714240" y="1542960"/>
            <a:ext cx="1530360" cy="1051560"/>
          </a:xfrm>
          <a:prstGeom prst="rect">
            <a:avLst/>
          </a:prstGeom>
          <a:noFill/>
          <a:ln w="0">
            <a:noFill/>
          </a:ln>
        </p:spPr>
        <p:txBody>
          <a:bodyPr lIns="91440" rIns="91440" tIns="91440" bIns="91440" anchor="ctr">
            <a:normAutofit/>
          </a:bodyPr>
          <a:p>
            <a:pPr indent="0" algn="ctr">
              <a:buNone/>
            </a:pPr>
            <a:endParaRPr b="0" lang="en-US" sz="1800" strike="noStrike" u="none">
              <a:solidFill>
                <a:srgbClr val="000000"/>
              </a:solidFill>
              <a:uFillTx/>
              <a:latin typeface="Arial"/>
            </a:endParaRPr>
          </a:p>
        </p:txBody>
      </p:sp>
      <p:sp>
        <p:nvSpPr>
          <p:cNvPr id="1767" name="Google Shape;1396;p68"/>
          <p:cNvSpPr/>
          <p:nvPr/>
        </p:nvSpPr>
        <p:spPr>
          <a:xfrm>
            <a:off x="3543480" y="2886120"/>
            <a:ext cx="632520" cy="632520"/>
          </a:xfrm>
          <a:prstGeom prst="rect">
            <a:avLst/>
          </a:prstGeom>
          <a:noFill/>
          <a:ln w="0">
            <a:noFill/>
          </a:ln>
        </p:spPr>
        <p:style>
          <a:lnRef idx="0"/>
          <a:fillRef idx="0"/>
          <a:effectRef idx="0"/>
          <a:fontRef idx="minor"/>
        </p:style>
        <p:txBody>
          <a:bodyPr lIns="870823080" rIns="870823080" tIns="316440" bIns="316440" anchor="t">
            <a:normAutofit fontScale="25000" lnSpcReduction="19999"/>
          </a:bodyPr>
          <a:p>
            <a:pPr algn="ctr" defTabSz="914400">
              <a:lnSpc>
                <a:spcPct val="100000"/>
              </a:lnSpc>
              <a:tabLst>
                <a:tab algn="l" pos="0"/>
              </a:tabLst>
            </a:pPr>
            <a:endParaRPr b="0" lang="fr-FR" sz="1800" strike="noStrike" u="none">
              <a:solidFill>
                <a:schemeClr val="dk1"/>
              </a:solidFill>
              <a:uFillTx/>
              <a:latin typeface="Arial"/>
            </a:endParaRPr>
          </a:p>
        </p:txBody>
      </p:sp>
      <p:sp>
        <p:nvSpPr>
          <p:cNvPr id="1768" name="Google Shape;1397;p68"/>
          <p:cNvSpPr/>
          <p:nvPr/>
        </p:nvSpPr>
        <p:spPr>
          <a:xfrm>
            <a:off x="2619360" y="2886120"/>
            <a:ext cx="632520" cy="632520"/>
          </a:xfrm>
          <a:prstGeom prst="rect">
            <a:avLst/>
          </a:prstGeom>
          <a:noFill/>
          <a:ln w="0">
            <a:noFill/>
          </a:ln>
        </p:spPr>
        <p:style>
          <a:lnRef idx="0"/>
          <a:fillRef idx="0"/>
          <a:effectRef idx="0"/>
          <a:fontRef idx="minor"/>
        </p:style>
        <p:txBody>
          <a:bodyPr lIns="870823080" rIns="870823080" tIns="316440" bIns="316440" anchor="t">
            <a:normAutofit fontScale="25000" lnSpcReduction="19999"/>
          </a:bodyPr>
          <a:p>
            <a:pPr algn="ctr" defTabSz="914400">
              <a:lnSpc>
                <a:spcPct val="100000"/>
              </a:lnSpc>
              <a:tabLst>
                <a:tab algn="l" pos="0"/>
              </a:tabLst>
            </a:pPr>
            <a:endParaRPr b="0" lang="fr-FR" sz="1800" strike="noStrike" u="none">
              <a:solidFill>
                <a:schemeClr val="dk1"/>
              </a:solidFill>
              <a:uFillTx/>
              <a:latin typeface="Arial"/>
            </a:endParaRPr>
          </a:p>
        </p:txBody>
      </p:sp>
      <p:sp>
        <p:nvSpPr>
          <p:cNvPr id="1769" name="Google Shape;1398;p68"/>
          <p:cNvSpPr/>
          <p:nvPr/>
        </p:nvSpPr>
        <p:spPr>
          <a:xfrm>
            <a:off x="1695600" y="2886120"/>
            <a:ext cx="632520" cy="632520"/>
          </a:xfrm>
          <a:prstGeom prst="rect">
            <a:avLst/>
          </a:prstGeom>
          <a:noFill/>
          <a:ln w="0">
            <a:noFill/>
          </a:ln>
        </p:spPr>
        <p:style>
          <a:lnRef idx="0"/>
          <a:fillRef idx="0"/>
          <a:effectRef idx="0"/>
          <a:fontRef idx="minor"/>
        </p:style>
        <p:txBody>
          <a:bodyPr lIns="870823080" rIns="870823080" tIns="316440" bIns="316440" anchor="t">
            <a:spAutoFit/>
          </a:bodyPr>
          <a:p>
            <a:pPr algn="ctr" defTabSz="914400">
              <a:lnSpc>
                <a:spcPct val="100000"/>
              </a:lnSpc>
              <a:tabLst>
                <a:tab algn="l" pos="0"/>
              </a:tabLst>
            </a:pPr>
            <a:endParaRPr b="0" lang="fr-FR" sz="1800" strike="noStrike" u="none">
              <a:solidFill>
                <a:schemeClr val="dk1"/>
              </a:solidFill>
              <a:uFillTx/>
              <a:latin typeface="Arial"/>
            </a:endParaRPr>
          </a:p>
        </p:txBody>
      </p:sp>
      <p:grpSp>
        <p:nvGrpSpPr>
          <p:cNvPr id="1770" name="Google Shape;1399;p68"/>
          <p:cNvGrpSpPr/>
          <p:nvPr/>
        </p:nvGrpSpPr>
        <p:grpSpPr>
          <a:xfrm>
            <a:off x="5676120" y="1988280"/>
            <a:ext cx="1646280" cy="2301120"/>
            <a:chOff x="5676120" y="1988280"/>
            <a:chExt cx="1646280" cy="2301120"/>
          </a:xfrm>
        </p:grpSpPr>
        <p:sp>
          <p:nvSpPr>
            <p:cNvPr id="1771" name="Google Shape;1400;p68"/>
            <p:cNvSpPr/>
            <p:nvPr/>
          </p:nvSpPr>
          <p:spPr>
            <a:xfrm flipH="1">
              <a:off x="5676120" y="212148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nvGrpSpPr>
            <p:cNvPr id="1772" name="Google Shape;1403;p68"/>
            <p:cNvGrpSpPr/>
            <p:nvPr/>
          </p:nvGrpSpPr>
          <p:grpSpPr>
            <a:xfrm>
              <a:off x="7295400" y="1988280"/>
              <a:ext cx="27000" cy="268560"/>
              <a:chOff x="7295400" y="1988280"/>
              <a:chExt cx="27000" cy="268560"/>
            </a:xfrm>
          </p:grpSpPr>
          <p:sp>
            <p:nvSpPr>
              <p:cNvPr id="1773" name="Google Shape;1404;p68"/>
              <p:cNvSpPr/>
              <p:nvPr/>
            </p:nvSpPr>
            <p:spPr>
              <a:xfrm rot="5400000">
                <a:off x="7295400" y="198828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774" name="Google Shape;1405;p68"/>
              <p:cNvSpPr/>
              <p:nvPr/>
            </p:nvSpPr>
            <p:spPr>
              <a:xfrm rot="5400000">
                <a:off x="7295400" y="20487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775" name="Google Shape;1406;p68"/>
              <p:cNvSpPr/>
              <p:nvPr/>
            </p:nvSpPr>
            <p:spPr>
              <a:xfrm rot="5400000">
                <a:off x="7295400" y="21092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776" name="Google Shape;1407;p68"/>
              <p:cNvSpPr/>
              <p:nvPr/>
            </p:nvSpPr>
            <p:spPr>
              <a:xfrm rot="5400000">
                <a:off x="7295400" y="216936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sp>
            <p:nvSpPr>
              <p:cNvPr id="1777" name="Google Shape;1408;p68"/>
              <p:cNvSpPr/>
              <p:nvPr/>
            </p:nvSpPr>
            <p:spPr>
              <a:xfrm rot="5400000">
                <a:off x="7295400" y="2229840"/>
                <a:ext cx="27000" cy="27000"/>
              </a:xfrm>
              <a:prstGeom prst="ellipse">
                <a:avLst/>
              </a:prstGeom>
              <a:solidFill>
                <a:schemeClr val="dk1"/>
              </a:solidFill>
              <a:ln w="0">
                <a:noFill/>
              </a:ln>
            </p:spPr>
            <p:style>
              <a:lnRef idx="0"/>
              <a:fillRef idx="0"/>
              <a:effectRef idx="0"/>
              <a:fontRef idx="minor"/>
            </p:style>
            <p:txBody>
              <a:bodyPr lIns="90000" rIns="90000" tIns="9360" bIns="936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grpSp>
          <p:nvGrpSpPr>
            <p:cNvPr id="1778" name="Google Shape;1409;p68"/>
            <p:cNvGrpSpPr/>
            <p:nvPr/>
          </p:nvGrpSpPr>
          <p:grpSpPr>
            <a:xfrm>
              <a:off x="6042960" y="3197880"/>
              <a:ext cx="1091520" cy="1091520"/>
              <a:chOff x="6042960" y="3197880"/>
              <a:chExt cx="1091520" cy="1091520"/>
            </a:xfrm>
          </p:grpSpPr>
          <p:sp>
            <p:nvSpPr>
              <p:cNvPr id="1779" name="Google Shape;1410;p68"/>
              <p:cNvSpPr/>
              <p:nvPr/>
            </p:nvSpPr>
            <p:spPr>
              <a:xfrm>
                <a:off x="6042960" y="3197880"/>
                <a:ext cx="1091520" cy="10915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80" name="Google Shape;1411;p68"/>
              <p:cNvSpPr/>
              <p:nvPr/>
            </p:nvSpPr>
            <p:spPr>
              <a:xfrm>
                <a:off x="6099480" y="325440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81" name="Google Shape;1412;p68"/>
              <p:cNvSpPr/>
              <p:nvPr/>
            </p:nvSpPr>
            <p:spPr>
              <a:xfrm>
                <a:off x="6152400" y="330768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82" name="Google Shape;1413;p68"/>
              <p:cNvSpPr/>
              <p:nvPr/>
            </p:nvSpPr>
            <p:spPr>
              <a:xfrm>
                <a:off x="6207480" y="336240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83" name="Google Shape;1414;p68"/>
              <p:cNvSpPr/>
              <p:nvPr/>
            </p:nvSpPr>
            <p:spPr>
              <a:xfrm>
                <a:off x="6262200" y="34174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84" name="Google Shape;1415;p68"/>
              <p:cNvSpPr/>
              <p:nvPr/>
            </p:nvSpPr>
            <p:spPr>
              <a:xfrm>
                <a:off x="6316920" y="3472200"/>
                <a:ext cx="543240" cy="5432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85" name="Google Shape;1416;p68"/>
              <p:cNvSpPr/>
              <p:nvPr/>
            </p:nvSpPr>
            <p:spPr>
              <a:xfrm>
                <a:off x="6378120" y="3533040"/>
                <a:ext cx="421200" cy="42120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86" name="Google Shape;1417;p68"/>
              <p:cNvSpPr/>
              <p:nvPr/>
            </p:nvSpPr>
            <p:spPr>
              <a:xfrm>
                <a:off x="6438960" y="359424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grpSp>
      <p:sp>
        <p:nvSpPr>
          <p:cNvPr id="1787" name=""/>
          <p:cNvSpPr/>
          <p:nvPr/>
        </p:nvSpPr>
        <p:spPr>
          <a:xfrm>
            <a:off x="2819520" y="1402920"/>
            <a:ext cx="3386520" cy="148176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4800" strike="noStrike" u="none">
                <a:solidFill>
                  <a:srgbClr val="000000"/>
                </a:solidFill>
                <a:uFillTx/>
                <a:latin typeface="Z003"/>
              </a:rPr>
              <a:t>Thank You !</a:t>
            </a:r>
            <a:endParaRPr b="0" lang="en-US" sz="4800" strike="noStrike" u="none">
              <a:solidFill>
                <a:srgbClr val="000000"/>
              </a:solidFill>
              <a:uFillTx/>
              <a:latin typeface="Arial"/>
            </a:endParaRPr>
          </a:p>
        </p:txBody>
      </p:sp>
      <p:sp>
        <p:nvSpPr>
          <p:cNvPr id="1788" name=""/>
          <p:cNvSpPr/>
          <p:nvPr/>
        </p:nvSpPr>
        <p:spPr>
          <a:xfrm>
            <a:off x="4511880" y="4742640"/>
            <a:ext cx="479160" cy="25740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200" strike="noStrike" u="none">
                <a:solidFill>
                  <a:srgbClr val="000000"/>
                </a:solidFill>
                <a:uFillTx/>
                <a:latin typeface="times new roman"/>
              </a:rPr>
              <a:t>10</a:t>
            </a:r>
            <a:endParaRPr b="0" lang="en-US" sz="1200" strike="noStrike" u="none">
              <a:solidFill>
                <a:srgbClr val="000000"/>
              </a:solidFill>
              <a:uFillTx/>
              <a:latin typeface="Arial"/>
            </a:endParaRPr>
          </a:p>
        </p:txBody>
      </p:sp>
      <p:pic>
        <p:nvPicPr>
          <p:cNvPr id="1789" name="" descr=""/>
          <p:cNvPicPr/>
          <p:nvPr/>
        </p:nvPicPr>
        <p:blipFill>
          <a:blip r:embed="rId1"/>
          <a:stretch/>
        </p:blipFill>
        <p:spPr>
          <a:xfrm>
            <a:off x="239400" y="2761560"/>
            <a:ext cx="5564520" cy="187452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70" name="Google Shape;842;p37"/>
          <p:cNvGrpSpPr/>
          <p:nvPr/>
        </p:nvGrpSpPr>
        <p:grpSpPr>
          <a:xfrm>
            <a:off x="138600" y="450000"/>
            <a:ext cx="1096920" cy="1710720"/>
            <a:chOff x="138600" y="450000"/>
            <a:chExt cx="1096920" cy="1710720"/>
          </a:xfrm>
        </p:grpSpPr>
        <p:grpSp>
          <p:nvGrpSpPr>
            <p:cNvPr id="1671" name="Google Shape;844;p37"/>
            <p:cNvGrpSpPr/>
            <p:nvPr/>
          </p:nvGrpSpPr>
          <p:grpSpPr>
            <a:xfrm>
              <a:off x="144360" y="450000"/>
              <a:ext cx="1091160" cy="1091160"/>
              <a:chOff x="144360" y="450000"/>
              <a:chExt cx="1091160" cy="1091160"/>
            </a:xfrm>
          </p:grpSpPr>
          <p:sp>
            <p:nvSpPr>
              <p:cNvPr id="1672" name="Google Shape;845;p37"/>
              <p:cNvSpPr/>
              <p:nvPr/>
            </p:nvSpPr>
            <p:spPr>
              <a:xfrm>
                <a:off x="144360" y="45000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73" name="Google Shape;846;p37"/>
              <p:cNvSpPr/>
              <p:nvPr/>
            </p:nvSpPr>
            <p:spPr>
              <a:xfrm>
                <a:off x="200880" y="50652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74" name="Google Shape;847;p37"/>
              <p:cNvSpPr/>
              <p:nvPr/>
            </p:nvSpPr>
            <p:spPr>
              <a:xfrm>
                <a:off x="253800" y="55944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75" name="Google Shape;848;p37"/>
              <p:cNvSpPr/>
              <p:nvPr/>
            </p:nvSpPr>
            <p:spPr>
              <a:xfrm>
                <a:off x="308880" y="61452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76" name="Google Shape;849;p37"/>
              <p:cNvSpPr/>
              <p:nvPr/>
            </p:nvSpPr>
            <p:spPr>
              <a:xfrm>
                <a:off x="363600" y="6692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77" name="Google Shape;850;p37"/>
              <p:cNvSpPr/>
              <p:nvPr/>
            </p:nvSpPr>
            <p:spPr>
              <a:xfrm>
                <a:off x="418680" y="72396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78" name="Google Shape;851;p37"/>
              <p:cNvSpPr/>
              <p:nvPr/>
            </p:nvSpPr>
            <p:spPr>
              <a:xfrm>
                <a:off x="479520" y="78516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79" name="Google Shape;852;p37"/>
              <p:cNvSpPr/>
              <p:nvPr/>
            </p:nvSpPr>
            <p:spPr>
              <a:xfrm>
                <a:off x="540360" y="8460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sp>
          <p:nvSpPr>
            <p:cNvPr id="1680" name="Google Shape;853;p37"/>
            <p:cNvSpPr/>
            <p:nvPr/>
          </p:nvSpPr>
          <p:spPr>
            <a:xfrm flipH="1">
              <a:off x="138600" y="18921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pic>
        <p:nvPicPr>
          <p:cNvPr id="1681" name="" descr=""/>
          <p:cNvPicPr/>
          <p:nvPr/>
        </p:nvPicPr>
        <p:blipFill>
          <a:blip r:embed="rId1"/>
          <a:stretch/>
        </p:blipFill>
        <p:spPr>
          <a:xfrm>
            <a:off x="499680" y="506520"/>
            <a:ext cx="4104000" cy="4018320"/>
          </a:xfrm>
          <a:prstGeom prst="rect">
            <a:avLst/>
          </a:prstGeom>
          <a:noFill/>
          <a:ln w="0">
            <a:noFill/>
          </a:ln>
        </p:spPr>
      </p:pic>
      <p:sp>
        <p:nvSpPr>
          <p:cNvPr id="1682" name=""/>
          <p:cNvSpPr/>
          <p:nvPr/>
        </p:nvSpPr>
        <p:spPr>
          <a:xfrm rot="12000">
            <a:off x="4849200" y="316440"/>
            <a:ext cx="3705480" cy="36255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trike="noStrike" u="sng">
                <a:solidFill>
                  <a:srgbClr val="000000"/>
                </a:solidFill>
                <a:uFillTx/>
                <a:latin typeface="times new roman"/>
              </a:rPr>
              <a:t>Organization Details </a:t>
            </a:r>
            <a:endParaRPr b="0" lang="en-US" sz="1400" strike="noStrike" u="none">
              <a:solidFill>
                <a:srgbClr val="000000"/>
              </a:solidFill>
              <a:uFillTx/>
              <a:latin typeface="Arial"/>
            </a:endParaRPr>
          </a:p>
          <a:p>
            <a:pPr marL="216000" indent="-216000">
              <a:lnSpc>
                <a:spcPct val="115000"/>
              </a:lnSpc>
              <a:buClr>
                <a:srgbClr val="000000"/>
              </a:buClr>
              <a:buSzPct val="45000"/>
              <a:buFont typeface="Wingdings" charset="2"/>
              <a:buChar char=""/>
            </a:pPr>
            <a:r>
              <a:rPr b="0" lang="en-US" sz="1400" strike="noStrike" u="none">
                <a:solidFill>
                  <a:srgbClr val="000000"/>
                </a:solidFill>
                <a:uFillTx/>
                <a:latin typeface="times new roman"/>
              </a:rPr>
              <a:t>A2Z Food Court, a unit of A2Z Facility Management Services(A2Z FMS)</a:t>
            </a:r>
            <a:endParaRPr b="0" lang="en-US" sz="1400" strike="noStrike" u="none">
              <a:solidFill>
                <a:srgbClr val="000000"/>
              </a:solidFill>
              <a:uFillTx/>
              <a:latin typeface="Arial"/>
            </a:endParaRPr>
          </a:p>
          <a:p>
            <a:pPr marL="216000" indent="-216000">
              <a:lnSpc>
                <a:spcPct val="115000"/>
              </a:lnSpc>
              <a:buClr>
                <a:srgbClr val="000000"/>
              </a:buClr>
              <a:buSzPct val="45000"/>
              <a:buFont typeface="Wingdings" charset="2"/>
              <a:buChar char=""/>
            </a:pPr>
            <a:r>
              <a:rPr b="0" lang="en-US" sz="1400" strike="noStrike" u="none">
                <a:solidFill>
                  <a:srgbClr val="000000"/>
                </a:solidFill>
                <a:uFillTx/>
                <a:latin typeface="times new roman"/>
              </a:rPr>
              <a:t>B2C(Business-to-Consumer)</a:t>
            </a:r>
            <a:endParaRPr b="0" lang="en-US" sz="1400" strike="noStrike" u="none">
              <a:solidFill>
                <a:srgbClr val="000000"/>
              </a:solidFill>
              <a:uFillTx/>
              <a:latin typeface="Arial"/>
            </a:endParaRPr>
          </a:p>
          <a:p>
            <a:pPr marL="216000" indent="-216000">
              <a:lnSpc>
                <a:spcPct val="115000"/>
              </a:lnSpc>
              <a:buClr>
                <a:srgbClr val="000000"/>
              </a:buClr>
              <a:buSzPct val="45000"/>
              <a:buFont typeface="Wingdings" charset="2"/>
              <a:buChar char=""/>
            </a:pPr>
            <a:r>
              <a:rPr b="0" lang="en-US" sz="1400" strike="noStrike" u="none">
                <a:solidFill>
                  <a:srgbClr val="000000"/>
                </a:solidFill>
                <a:uFillTx/>
                <a:latin typeface="times new roman"/>
              </a:rPr>
              <a:t>Mr. Pradeep Panwar with his 2 co-founders</a:t>
            </a:r>
            <a:endParaRPr b="0" lang="en-US" sz="1400" strike="noStrike" u="none">
              <a:solidFill>
                <a:srgbClr val="000000"/>
              </a:solidFill>
              <a:uFillTx/>
              <a:latin typeface="Arial"/>
            </a:endParaRPr>
          </a:p>
          <a:p>
            <a:pPr marL="216000" indent="-216000">
              <a:lnSpc>
                <a:spcPct val="115000"/>
              </a:lnSpc>
              <a:buClr>
                <a:srgbClr val="000000"/>
              </a:buClr>
              <a:buSzPct val="45000"/>
              <a:buFont typeface="Wingdings" charset="2"/>
              <a:buChar char=""/>
            </a:pPr>
            <a:r>
              <a:rPr b="0" lang="en-US" sz="1400" strike="noStrike" u="none">
                <a:solidFill>
                  <a:srgbClr val="000000"/>
                </a:solidFill>
                <a:uFillTx/>
                <a:latin typeface="times new roman"/>
              </a:rPr>
              <a:t>No. of Employes - 25</a:t>
            </a:r>
            <a:endParaRPr b="0" lang="en-US" sz="1400" strike="noStrike" u="none">
              <a:solidFill>
                <a:srgbClr val="000000"/>
              </a:solidFill>
              <a:uFillTx/>
              <a:latin typeface="Arial"/>
            </a:endParaRPr>
          </a:p>
          <a:p>
            <a:pPr marL="216000" indent="-216000">
              <a:lnSpc>
                <a:spcPct val="115000"/>
              </a:lnSpc>
              <a:buClr>
                <a:srgbClr val="000000"/>
              </a:buClr>
              <a:buSzPct val="45000"/>
              <a:buFont typeface="Wingdings" charset="2"/>
              <a:buChar char=""/>
            </a:pPr>
            <a:r>
              <a:rPr b="0" lang="en-US" sz="1400" strike="noStrike" u="none">
                <a:solidFill>
                  <a:srgbClr val="000000"/>
                </a:solidFill>
                <a:uFillTx/>
                <a:latin typeface="times new roman"/>
              </a:rPr>
              <a:t>Working Time: 7:00 AM to 10:00 PM (15 hours) </a:t>
            </a:r>
            <a:endParaRPr b="0" lang="en-US" sz="1400" strike="noStrike" u="none">
              <a:solidFill>
                <a:srgbClr val="000000"/>
              </a:solidFill>
              <a:uFillTx/>
              <a:latin typeface="Arial"/>
            </a:endParaRPr>
          </a:p>
          <a:p>
            <a:pPr marL="216000" indent="-216000">
              <a:lnSpc>
                <a:spcPct val="115000"/>
              </a:lnSpc>
              <a:buClr>
                <a:srgbClr val="000000"/>
              </a:buClr>
              <a:buSzPct val="45000"/>
              <a:buFont typeface="Wingdings" charset="2"/>
              <a:buChar char=""/>
            </a:pPr>
            <a:r>
              <a:rPr b="0" lang="en-US" sz="1400" strike="noStrike" u="none">
                <a:solidFill>
                  <a:srgbClr val="000000"/>
                </a:solidFill>
                <a:uFillTx/>
                <a:latin typeface="times new roman"/>
              </a:rPr>
              <a:t>Categories Available – Meals, Snacks, Uncategorized, Beverages, Miscellaneous and </a:t>
            </a:r>
            <a:endParaRPr b="0" lang="en-US" sz="1400" strike="noStrike" u="none">
              <a:solidFill>
                <a:srgbClr val="000000"/>
              </a:solidFill>
              <a:uFillTx/>
              <a:latin typeface="Arial"/>
            </a:endParaRPr>
          </a:p>
          <a:p>
            <a:pPr marL="216000" indent="-216000">
              <a:lnSpc>
                <a:spcPct val="115000"/>
              </a:lnSpc>
              <a:buClr>
                <a:srgbClr val="000000"/>
              </a:buClr>
              <a:buSzPct val="45000"/>
              <a:buFont typeface="Wingdings" charset="2"/>
              <a:buChar char=""/>
            </a:pPr>
            <a:r>
              <a:rPr b="0" lang="en-US" sz="1400" strike="noStrike" u="none">
                <a:solidFill>
                  <a:srgbClr val="000000"/>
                </a:solidFill>
                <a:uFillTx/>
                <a:latin typeface="times new roman"/>
              </a:rPr>
              <a:t>Desserts.</a:t>
            </a:r>
            <a:endParaRPr b="0" lang="en-US" sz="1400" strike="noStrike" u="none">
              <a:solidFill>
                <a:srgbClr val="000000"/>
              </a:solidFill>
              <a:uFillTx/>
              <a:latin typeface="Arial"/>
            </a:endParaRPr>
          </a:p>
          <a:p>
            <a:pPr marL="216000" indent="-216000">
              <a:lnSpc>
                <a:spcPct val="115000"/>
              </a:lnSpc>
              <a:buClr>
                <a:srgbClr val="000000"/>
              </a:buClr>
              <a:buSzPct val="45000"/>
              <a:buFont typeface="Wingdings" charset="2"/>
              <a:buChar char=""/>
            </a:pPr>
            <a:r>
              <a:rPr b="0" lang="en-US" sz="1400" strike="noStrike" u="none">
                <a:solidFill>
                  <a:srgbClr val="000000"/>
                </a:solidFill>
                <a:uFillTx/>
                <a:latin typeface="times new roman"/>
              </a:rPr>
              <a:t>Nearby State University – Lucknow, UP .</a:t>
            </a:r>
            <a:endParaRPr b="0" lang="en-US" sz="1400" strike="noStrike" u="none">
              <a:solidFill>
                <a:srgbClr val="000000"/>
              </a:solidFill>
              <a:uFillTx/>
              <a:latin typeface="Arial"/>
            </a:endParaRPr>
          </a:p>
          <a:p>
            <a:pPr>
              <a:lnSpc>
                <a:spcPct val="115000"/>
              </a:lnSpc>
            </a:pPr>
            <a:endParaRPr b="0" lang="en-US" sz="1400" strike="noStrike" u="none">
              <a:solidFill>
                <a:srgbClr val="000000"/>
              </a:solidFill>
              <a:uFillTx/>
              <a:latin typeface="Arial"/>
            </a:endParaRPr>
          </a:p>
          <a:p>
            <a:pPr>
              <a:lnSpc>
                <a:spcPct val="115000"/>
              </a:lnSpc>
            </a:pPr>
            <a:r>
              <a:rPr b="1" lang="en-US" sz="1400" strike="noStrike" u="sng">
                <a:solidFill>
                  <a:srgbClr val="000000"/>
                </a:solidFill>
                <a:uFillTx/>
                <a:latin typeface="times new roman"/>
              </a:rPr>
              <a:t>Problem Statements</a:t>
            </a:r>
            <a:endParaRPr b="0" lang="en-US" sz="1400" strike="noStrike" u="none">
              <a:solidFill>
                <a:srgbClr val="000000"/>
              </a:solidFill>
              <a:uFillTx/>
              <a:latin typeface="Arial"/>
            </a:endParaRPr>
          </a:p>
          <a:p>
            <a:pPr marL="216000" indent="-216000">
              <a:lnSpc>
                <a:spcPct val="115000"/>
              </a:lnSpc>
              <a:buClr>
                <a:srgbClr val="000000"/>
              </a:buClr>
              <a:buSzPct val="45000"/>
              <a:buFont typeface="Wingdings" charset="2"/>
              <a:buChar char=""/>
            </a:pPr>
            <a:r>
              <a:rPr b="0" lang="en-US" sz="1400" strike="noStrike" u="none">
                <a:solidFill>
                  <a:srgbClr val="000000"/>
                </a:solidFill>
                <a:uFillTx/>
                <a:latin typeface="times new roman"/>
              </a:rPr>
              <a:t>A2Z Food Court's sales are mainly from a few items, limiting growth.</a:t>
            </a:r>
            <a:endParaRPr b="0" lang="en-US" sz="1400" strike="noStrike" u="none">
              <a:solidFill>
                <a:srgbClr val="000000"/>
              </a:solidFill>
              <a:uFillTx/>
              <a:latin typeface="Arial"/>
            </a:endParaRPr>
          </a:p>
          <a:p>
            <a:pPr marL="216000" indent="-216000">
              <a:lnSpc>
                <a:spcPct val="115000"/>
              </a:lnSpc>
              <a:buClr>
                <a:srgbClr val="000000"/>
              </a:buClr>
              <a:buSzPct val="45000"/>
              <a:buFont typeface="Wingdings" charset="2"/>
              <a:buChar char=""/>
            </a:pPr>
            <a:r>
              <a:rPr b="0" lang="en-US" sz="1400" strike="noStrike" u="none">
                <a:solidFill>
                  <a:srgbClr val="000000"/>
                </a:solidFill>
                <a:uFillTx/>
                <a:latin typeface="times new roman"/>
              </a:rPr>
              <a:t>A2Z Food Court's high labor costs are affecting profits.</a:t>
            </a:r>
            <a:endParaRPr b="0" lang="en-US" sz="1400" strike="noStrike" u="none">
              <a:solidFill>
                <a:srgbClr val="000000"/>
              </a:solidFill>
              <a:uFillTx/>
              <a:latin typeface="Arial"/>
            </a:endParaRPr>
          </a:p>
        </p:txBody>
      </p:sp>
      <p:sp>
        <p:nvSpPr>
          <p:cNvPr id="1683" name=""/>
          <p:cNvSpPr/>
          <p:nvPr/>
        </p:nvSpPr>
        <p:spPr>
          <a:xfrm>
            <a:off x="4542120" y="4543200"/>
            <a:ext cx="356400" cy="255240"/>
          </a:xfrm>
          <a:prstGeom prst="rect">
            <a:avLst/>
          </a:prstGeom>
          <a:noFill/>
          <a:ln w="0">
            <a:noFill/>
          </a:ln>
        </p:spPr>
        <p:style>
          <a:lnRef idx="0"/>
          <a:fillRef idx="0"/>
          <a:effectRef idx="0"/>
          <a:fontRef idx="minor"/>
        </p:style>
        <p:txBody>
          <a:bodyPr lIns="90000" rIns="90000" tIns="45000" bIns="45000" anchor="b">
            <a:noAutofit/>
          </a:bodyPr>
          <a:p>
            <a:pPr>
              <a:lnSpc>
                <a:spcPct val="100000"/>
              </a:lnSpc>
            </a:pPr>
            <a:r>
              <a:rPr b="1" lang="en-US" sz="1200" strike="noStrike" u="none">
                <a:solidFill>
                  <a:srgbClr val="000000"/>
                </a:solidFill>
                <a:uFillTx/>
                <a:latin typeface="times new roman"/>
              </a:rPr>
              <a:t>02</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84" name="Google Shape;860;p38"/>
          <p:cNvGrpSpPr/>
          <p:nvPr/>
        </p:nvGrpSpPr>
        <p:grpSpPr>
          <a:xfrm>
            <a:off x="5636880" y="1531440"/>
            <a:ext cx="2354760" cy="2369160"/>
            <a:chOff x="5636880" y="1531440"/>
            <a:chExt cx="2354760" cy="2369160"/>
          </a:xfrm>
        </p:grpSpPr>
        <p:grpSp>
          <p:nvGrpSpPr>
            <p:cNvPr id="1685" name="Google Shape;862;p38"/>
            <p:cNvGrpSpPr/>
            <p:nvPr/>
          </p:nvGrpSpPr>
          <p:grpSpPr>
            <a:xfrm>
              <a:off x="5636880" y="2809440"/>
              <a:ext cx="1091160" cy="1091160"/>
              <a:chOff x="5636880" y="2809440"/>
              <a:chExt cx="1091160" cy="1091160"/>
            </a:xfrm>
          </p:grpSpPr>
          <p:sp>
            <p:nvSpPr>
              <p:cNvPr id="1686" name="Google Shape;863;p38"/>
              <p:cNvSpPr/>
              <p:nvPr/>
            </p:nvSpPr>
            <p:spPr>
              <a:xfrm>
                <a:off x="5636880" y="280944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87" name="Google Shape;864;p38"/>
              <p:cNvSpPr/>
              <p:nvPr/>
            </p:nvSpPr>
            <p:spPr>
              <a:xfrm>
                <a:off x="5693400" y="286596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88" name="Google Shape;865;p38"/>
              <p:cNvSpPr/>
              <p:nvPr/>
            </p:nvSpPr>
            <p:spPr>
              <a:xfrm>
                <a:off x="5746680" y="291888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89" name="Google Shape;866;p38"/>
              <p:cNvSpPr/>
              <p:nvPr/>
            </p:nvSpPr>
            <p:spPr>
              <a:xfrm>
                <a:off x="5801400" y="297396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90" name="Google Shape;867;p38"/>
              <p:cNvSpPr/>
              <p:nvPr/>
            </p:nvSpPr>
            <p:spPr>
              <a:xfrm>
                <a:off x="5856480" y="30286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91" name="Google Shape;868;p38"/>
              <p:cNvSpPr/>
              <p:nvPr/>
            </p:nvSpPr>
            <p:spPr>
              <a:xfrm>
                <a:off x="5911200" y="308376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92" name="Google Shape;869;p38"/>
              <p:cNvSpPr/>
              <p:nvPr/>
            </p:nvSpPr>
            <p:spPr>
              <a:xfrm>
                <a:off x="5972040" y="314460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693" name="Google Shape;870;p38"/>
              <p:cNvSpPr/>
              <p:nvPr/>
            </p:nvSpPr>
            <p:spPr>
              <a:xfrm>
                <a:off x="6033240" y="32058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sp>
          <p:nvSpPr>
            <p:cNvPr id="1694" name="Google Shape;871;p38"/>
            <p:cNvSpPr/>
            <p:nvPr/>
          </p:nvSpPr>
          <p:spPr>
            <a:xfrm flipH="1">
              <a:off x="7723080" y="153144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695" name=""/>
          <p:cNvSpPr/>
          <p:nvPr/>
        </p:nvSpPr>
        <p:spPr>
          <a:xfrm>
            <a:off x="3388680" y="391320"/>
            <a:ext cx="1690920" cy="329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trike="noStrike" u="sng">
                <a:solidFill>
                  <a:srgbClr val="000000"/>
                </a:solidFill>
                <a:uFillTx/>
                <a:latin typeface="time new roman"/>
              </a:rPr>
              <a:t>Dataset Details</a:t>
            </a:r>
            <a:endParaRPr b="0" lang="en-US" sz="1400" strike="noStrike" u="none">
              <a:solidFill>
                <a:srgbClr val="000000"/>
              </a:solidFill>
              <a:uFillTx/>
              <a:latin typeface="Arial"/>
            </a:endParaRPr>
          </a:p>
        </p:txBody>
      </p:sp>
      <p:sp>
        <p:nvSpPr>
          <p:cNvPr id="1696" name=""/>
          <p:cNvSpPr/>
          <p:nvPr/>
        </p:nvSpPr>
        <p:spPr>
          <a:xfrm>
            <a:off x="741600" y="902520"/>
            <a:ext cx="7385760" cy="367596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trike="noStrike" u="none">
                <a:solidFill>
                  <a:srgbClr val="000000"/>
                </a:solidFill>
                <a:uFillTx/>
                <a:latin typeface="times new roman"/>
              </a:rPr>
              <a:t>Data Overview:</a:t>
            </a:r>
            <a:endParaRPr b="0" lang="en-US" sz="1400" strike="noStrike" u="none">
              <a:solidFill>
                <a:srgbClr val="000000"/>
              </a:solidFill>
              <a:uFillTx/>
              <a:latin typeface="Arial"/>
            </a:endParaRPr>
          </a:p>
          <a:p>
            <a:pPr>
              <a:lnSpc>
                <a:spcPct val="100000"/>
              </a:lnSpc>
            </a:pPr>
            <a:r>
              <a:rPr b="0" lang="en-US" sz="1400" strike="noStrike" u="none">
                <a:solidFill>
                  <a:srgbClr val="000000"/>
                </a:solidFill>
                <a:uFillTx/>
                <a:latin typeface="times new roman"/>
              </a:rPr>
              <a:t>The dataset covers a one-year period (from October 1, 2023, to September 30, 2024).</a:t>
            </a:r>
            <a:endParaRPr b="0" lang="en-US" sz="1400" strike="noStrike" u="none">
              <a:solidFill>
                <a:srgbClr val="000000"/>
              </a:solidFill>
              <a:uFillTx/>
              <a:latin typeface="Arial"/>
            </a:endParaRPr>
          </a:p>
          <a:p>
            <a:pPr>
              <a:lnSpc>
                <a:spcPct val="115000"/>
              </a:lnSpc>
            </a:pPr>
            <a:r>
              <a:rPr b="0" lang="en-US" sz="1400" strike="noStrike" u="none">
                <a:solidFill>
                  <a:srgbClr val="000000"/>
                </a:solidFill>
                <a:uFillTx/>
                <a:latin typeface="times new roman"/>
              </a:rPr>
              <a:t>Item-wise Sales Data: 100 rows and 8 columns – contains Item Name, Total Quantity(of 3-month interval) and Total Amount(of 3-month interval) columns.</a:t>
            </a:r>
            <a:endParaRPr b="0" lang="en-US" sz="1400" strike="noStrike" u="none">
              <a:solidFill>
                <a:srgbClr val="000000"/>
              </a:solidFill>
              <a:uFillTx/>
              <a:latin typeface="Arial"/>
            </a:endParaRPr>
          </a:p>
          <a:p>
            <a:pPr>
              <a:lnSpc>
                <a:spcPct val="115000"/>
              </a:lnSpc>
            </a:pPr>
            <a:r>
              <a:rPr b="0" lang="en-US" sz="1400" strike="noStrike" u="none">
                <a:solidFill>
                  <a:srgbClr val="000000"/>
                </a:solidFill>
                <a:uFillTx/>
                <a:latin typeface="times new roman"/>
              </a:rPr>
              <a:t>Daily Sales Data: 367 rows and 2 columns – contains Date and Revenue(Rs.) columns.</a:t>
            </a:r>
            <a:endParaRPr b="0" lang="en-US" sz="1400" strike="noStrike" u="none">
              <a:solidFill>
                <a:srgbClr val="000000"/>
              </a:solidFill>
              <a:uFillTx/>
              <a:latin typeface="Arial"/>
            </a:endParaRPr>
          </a:p>
          <a:p>
            <a:pPr>
              <a:lnSpc>
                <a:spcPct val="100000"/>
              </a:lnSpc>
            </a:pPr>
            <a:endParaRPr b="0" lang="en-US" sz="1400" strike="noStrike" u="none">
              <a:solidFill>
                <a:srgbClr val="000000"/>
              </a:solidFill>
              <a:uFillTx/>
              <a:latin typeface="Arial"/>
            </a:endParaRPr>
          </a:p>
          <a:p>
            <a:pPr>
              <a:lnSpc>
                <a:spcPct val="100000"/>
              </a:lnSpc>
            </a:pPr>
            <a:r>
              <a:rPr b="1" lang="en-US" sz="1400" strike="noStrike" u="none">
                <a:solidFill>
                  <a:srgbClr val="000000"/>
                </a:solidFill>
                <a:uFillTx/>
                <a:latin typeface="times new roman"/>
              </a:rPr>
              <a:t>Data Analyzed:</a:t>
            </a:r>
            <a:endParaRPr b="0" lang="en-US" sz="1400" strike="noStrike" u="none">
              <a:solidFill>
                <a:srgbClr val="000000"/>
              </a:solidFill>
              <a:uFillTx/>
              <a:latin typeface="Arial"/>
            </a:endParaRPr>
          </a:p>
          <a:p>
            <a:pPr>
              <a:lnSpc>
                <a:spcPct val="100000"/>
              </a:lnSpc>
            </a:pPr>
            <a:r>
              <a:rPr b="0" lang="en-US" sz="1400" strike="noStrike" u="none">
                <a:solidFill>
                  <a:srgbClr val="000000"/>
                </a:solidFill>
                <a:uFillTx/>
                <a:latin typeface="times new roman"/>
              </a:rPr>
              <a:t>Item-wise Sales data: For ABC and Category-wise sales analysis – menu optimization.</a:t>
            </a:r>
            <a:endParaRPr b="0" lang="en-US" sz="1400" strike="noStrike" u="none">
              <a:solidFill>
                <a:srgbClr val="000000"/>
              </a:solidFill>
              <a:uFillTx/>
              <a:latin typeface="Arial"/>
            </a:endParaRPr>
          </a:p>
          <a:p>
            <a:pPr>
              <a:lnSpc>
                <a:spcPct val="115000"/>
              </a:lnSpc>
            </a:pPr>
            <a:r>
              <a:rPr b="0" lang="en-US" sz="1400" strike="noStrike" u="none">
                <a:solidFill>
                  <a:srgbClr val="000000"/>
                </a:solidFill>
                <a:uFillTx/>
                <a:latin typeface="times new roman"/>
              </a:rPr>
              <a:t>Daily Sales data: For trend and weekday/weekend analysis – .Workforce Management</a:t>
            </a:r>
            <a:endParaRPr b="0" lang="en-US" sz="1400" strike="noStrike" u="none">
              <a:solidFill>
                <a:srgbClr val="000000"/>
              </a:solidFill>
              <a:uFillTx/>
              <a:latin typeface="Arial"/>
            </a:endParaRPr>
          </a:p>
          <a:p>
            <a:pPr>
              <a:lnSpc>
                <a:spcPct val="115000"/>
              </a:lnSpc>
            </a:pPr>
            <a:endParaRPr b="0" lang="en-US" sz="1400" strike="noStrike" u="none">
              <a:solidFill>
                <a:srgbClr val="000000"/>
              </a:solidFill>
              <a:uFillTx/>
              <a:latin typeface="Arial"/>
            </a:endParaRPr>
          </a:p>
          <a:p>
            <a:pPr>
              <a:lnSpc>
                <a:spcPct val="100000"/>
              </a:lnSpc>
            </a:pPr>
            <a:endParaRPr b="0" lang="en-US" sz="1400" strike="noStrike" u="none">
              <a:solidFill>
                <a:srgbClr val="000000"/>
              </a:solidFill>
              <a:uFillTx/>
              <a:latin typeface="Arial"/>
            </a:endParaRPr>
          </a:p>
          <a:p>
            <a:pPr>
              <a:lnSpc>
                <a:spcPct val="100000"/>
              </a:lnSpc>
            </a:pPr>
            <a:r>
              <a:rPr b="1" lang="en-US" sz="1400" strike="noStrike" u="none">
                <a:solidFill>
                  <a:srgbClr val="000000"/>
                </a:solidFill>
                <a:uFillTx/>
                <a:latin typeface="times new roman"/>
              </a:rPr>
              <a:t>Tools Used:</a:t>
            </a:r>
            <a:endParaRPr b="0" lang="en-US" sz="1400" strike="noStrike" u="none">
              <a:solidFill>
                <a:srgbClr val="000000"/>
              </a:solidFill>
              <a:uFillTx/>
              <a:latin typeface="Arial"/>
            </a:endParaRPr>
          </a:p>
          <a:p>
            <a:pPr>
              <a:lnSpc>
                <a:spcPct val="100000"/>
              </a:lnSpc>
            </a:pPr>
            <a:r>
              <a:rPr b="0" lang="en-US" sz="1400" strike="noStrike" u="none">
                <a:solidFill>
                  <a:srgbClr val="000000"/>
                </a:solidFill>
                <a:uFillTx/>
                <a:latin typeface="times new roman"/>
              </a:rPr>
              <a:t>MS Excel: Data collection, preparing the Data and cleaning the Data .</a:t>
            </a:r>
            <a:endParaRPr b="0" lang="en-US" sz="1400" strike="noStrike" u="none">
              <a:solidFill>
                <a:srgbClr val="000000"/>
              </a:solidFill>
              <a:uFillTx/>
              <a:latin typeface="Arial"/>
            </a:endParaRPr>
          </a:p>
          <a:p>
            <a:pPr>
              <a:lnSpc>
                <a:spcPct val="115000"/>
              </a:lnSpc>
            </a:pPr>
            <a:r>
              <a:rPr b="0" lang="en-US" sz="1400" strike="noStrike" u="none">
                <a:solidFill>
                  <a:srgbClr val="000000"/>
                </a:solidFill>
                <a:uFillTx/>
                <a:latin typeface="times new roman"/>
              </a:rPr>
              <a:t>Python, Numpy, Pandas and Matplotlib: For Data Analysis and Visualization.</a:t>
            </a:r>
            <a:endParaRPr b="0" lang="en-US" sz="1400" strike="noStrike" u="none">
              <a:solidFill>
                <a:srgbClr val="000000"/>
              </a:solidFill>
              <a:uFillTx/>
              <a:latin typeface="Arial"/>
            </a:endParaRPr>
          </a:p>
        </p:txBody>
      </p:sp>
      <p:sp>
        <p:nvSpPr>
          <p:cNvPr id="1697" name=""/>
          <p:cNvSpPr/>
          <p:nvPr/>
        </p:nvSpPr>
        <p:spPr>
          <a:xfrm>
            <a:off x="4552200" y="4443840"/>
            <a:ext cx="538920" cy="425160"/>
          </a:xfrm>
          <a:prstGeom prst="rect">
            <a:avLst/>
          </a:prstGeom>
          <a:noFill/>
          <a:ln w="0">
            <a:noFill/>
          </a:ln>
        </p:spPr>
        <p:style>
          <a:lnRef idx="0"/>
          <a:fillRef idx="0"/>
          <a:effectRef idx="0"/>
          <a:fontRef idx="minor"/>
        </p:style>
        <p:txBody>
          <a:bodyPr lIns="90000" rIns="90000" tIns="45000" bIns="45000" anchor="b">
            <a:noAutofit/>
          </a:bodyPr>
          <a:p>
            <a:pPr>
              <a:lnSpc>
                <a:spcPct val="100000"/>
              </a:lnSpc>
            </a:pPr>
            <a:endParaRPr b="0" lang="en-US" sz="1200" strike="noStrike" u="none">
              <a:solidFill>
                <a:srgbClr val="000000"/>
              </a:solidFill>
              <a:uFillTx/>
              <a:latin typeface="Arial"/>
            </a:endParaRPr>
          </a:p>
          <a:p>
            <a:pPr>
              <a:lnSpc>
                <a:spcPct val="100000"/>
              </a:lnSpc>
            </a:pPr>
            <a:r>
              <a:rPr b="1" lang="en-US" sz="1200" strike="noStrike" u="none">
                <a:solidFill>
                  <a:srgbClr val="000000"/>
                </a:solidFill>
                <a:uFillTx/>
                <a:latin typeface="times new roman"/>
              </a:rPr>
              <a:t>03</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698" name="Google Shape;842;p37"/>
          <p:cNvGrpSpPr/>
          <p:nvPr/>
        </p:nvGrpSpPr>
        <p:grpSpPr>
          <a:xfrm>
            <a:off x="138600" y="450000"/>
            <a:ext cx="1096920" cy="1710720"/>
            <a:chOff x="138600" y="450000"/>
            <a:chExt cx="1096920" cy="1710720"/>
          </a:xfrm>
        </p:grpSpPr>
        <p:grpSp>
          <p:nvGrpSpPr>
            <p:cNvPr id="1699" name="Google Shape;844;p37"/>
            <p:cNvGrpSpPr/>
            <p:nvPr/>
          </p:nvGrpSpPr>
          <p:grpSpPr>
            <a:xfrm>
              <a:off x="144360" y="450000"/>
              <a:ext cx="1091160" cy="1091160"/>
              <a:chOff x="144360" y="450000"/>
              <a:chExt cx="1091160" cy="1091160"/>
            </a:xfrm>
          </p:grpSpPr>
          <p:sp>
            <p:nvSpPr>
              <p:cNvPr id="1700" name="Google Shape;845;p37"/>
              <p:cNvSpPr/>
              <p:nvPr/>
            </p:nvSpPr>
            <p:spPr>
              <a:xfrm>
                <a:off x="144360" y="45000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01" name="Google Shape;846;p37"/>
              <p:cNvSpPr/>
              <p:nvPr/>
            </p:nvSpPr>
            <p:spPr>
              <a:xfrm>
                <a:off x="200880" y="50652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02" name="Google Shape;847;p37"/>
              <p:cNvSpPr/>
              <p:nvPr/>
            </p:nvSpPr>
            <p:spPr>
              <a:xfrm>
                <a:off x="253800" y="55944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03" name="Google Shape;848;p37"/>
              <p:cNvSpPr/>
              <p:nvPr/>
            </p:nvSpPr>
            <p:spPr>
              <a:xfrm>
                <a:off x="308880" y="61452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04" name="Google Shape;849;p37"/>
              <p:cNvSpPr/>
              <p:nvPr/>
            </p:nvSpPr>
            <p:spPr>
              <a:xfrm>
                <a:off x="363600" y="6692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05" name="Google Shape;850;p37"/>
              <p:cNvSpPr/>
              <p:nvPr/>
            </p:nvSpPr>
            <p:spPr>
              <a:xfrm>
                <a:off x="418680" y="72396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06" name="Google Shape;851;p37"/>
              <p:cNvSpPr/>
              <p:nvPr/>
            </p:nvSpPr>
            <p:spPr>
              <a:xfrm>
                <a:off x="479520" y="78516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07" name="Google Shape;852;p37"/>
              <p:cNvSpPr/>
              <p:nvPr/>
            </p:nvSpPr>
            <p:spPr>
              <a:xfrm>
                <a:off x="540360" y="8460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sp>
          <p:nvSpPr>
            <p:cNvPr id="1708" name="Google Shape;853;p37"/>
            <p:cNvSpPr/>
            <p:nvPr/>
          </p:nvSpPr>
          <p:spPr>
            <a:xfrm flipH="1">
              <a:off x="138600" y="18921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709" name=""/>
          <p:cNvSpPr/>
          <p:nvPr/>
        </p:nvSpPr>
        <p:spPr>
          <a:xfrm>
            <a:off x="3499200" y="321120"/>
            <a:ext cx="1680840" cy="3974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400" strike="noStrike" u="sng">
                <a:solidFill>
                  <a:srgbClr val="000000"/>
                </a:solidFill>
                <a:uFillTx/>
                <a:latin typeface="times new roman"/>
              </a:rPr>
              <a:t>Analysis Methods</a:t>
            </a:r>
            <a:endParaRPr b="0" lang="en-US" sz="1400" strike="noStrike" u="none">
              <a:solidFill>
                <a:srgbClr val="000000"/>
              </a:solidFill>
              <a:uFillTx/>
              <a:latin typeface="Arial"/>
            </a:endParaRPr>
          </a:p>
        </p:txBody>
      </p:sp>
      <p:sp>
        <p:nvSpPr>
          <p:cNvPr id="1710" name=""/>
          <p:cNvSpPr/>
          <p:nvPr/>
        </p:nvSpPr>
        <p:spPr>
          <a:xfrm>
            <a:off x="621720" y="846000"/>
            <a:ext cx="8028720" cy="3436200"/>
          </a:xfrm>
          <a:prstGeom prst="rect">
            <a:avLst/>
          </a:prstGeom>
          <a:noFill/>
          <a:ln w="0">
            <a:noFill/>
          </a:ln>
        </p:spPr>
        <p:style>
          <a:lnRef idx="0"/>
          <a:fillRef idx="0"/>
          <a:effectRef idx="0"/>
          <a:fontRef idx="minor"/>
        </p:style>
        <p:txBody>
          <a:bodyPr lIns="90000" rIns="90000" tIns="45000" bIns="45000" anchor="t">
            <a:noAutofit/>
          </a:bodyPr>
          <a:p>
            <a:pPr>
              <a:lnSpc>
                <a:spcPct val="115000"/>
              </a:lnSpc>
              <a:spcBef>
                <a:spcPts val="1191"/>
              </a:spcBef>
              <a:spcAft>
                <a:spcPts val="992"/>
              </a:spcAft>
            </a:pPr>
            <a:r>
              <a:rPr b="1" lang="en-US" sz="1400" strike="noStrike" u="sng">
                <a:solidFill>
                  <a:srgbClr val="000000"/>
                </a:solidFill>
                <a:uFillTx/>
                <a:latin typeface="times new roman"/>
              </a:rPr>
              <a:t>1. Trend Analysis (Time-Series): </a:t>
            </a:r>
            <a:r>
              <a:rPr b="0" lang="en-US" sz="1400" strike="noStrike" u="none">
                <a:solidFill>
                  <a:srgbClr val="000000"/>
                </a:solidFill>
                <a:uFillTx/>
                <a:latin typeface="times new roman"/>
              </a:rPr>
              <a:t>Analyzed  monthly revenue trends to identify high and low-performing periods. Used line plots to capture revenue fluctuations and peak months (e.g., Aug–Sep, Jan lows).</a:t>
            </a:r>
            <a:endParaRPr b="0" lang="en-US" sz="1400" strike="noStrike" u="none">
              <a:solidFill>
                <a:srgbClr val="000000"/>
              </a:solidFill>
              <a:uFillTx/>
              <a:latin typeface="Arial"/>
            </a:endParaRPr>
          </a:p>
          <a:p>
            <a:pPr>
              <a:lnSpc>
                <a:spcPct val="115000"/>
              </a:lnSpc>
              <a:spcBef>
                <a:spcPts val="1191"/>
              </a:spcBef>
              <a:spcAft>
                <a:spcPts val="992"/>
              </a:spcAft>
            </a:pPr>
            <a:r>
              <a:rPr b="1" lang="en-US" sz="1400" strike="noStrike" u="sng">
                <a:solidFill>
                  <a:srgbClr val="000000"/>
                </a:solidFill>
                <a:uFillTx/>
                <a:latin typeface="times new roman"/>
              </a:rPr>
              <a:t>2. Weekday vs Weekend Analysis: </a:t>
            </a:r>
            <a:r>
              <a:rPr b="0" lang="en-US" sz="1400" strike="noStrike" u="none">
                <a:solidFill>
                  <a:srgbClr val="000000"/>
                </a:solidFill>
                <a:uFillTx/>
                <a:latin typeface="times new roman"/>
              </a:rPr>
              <a:t>Compared average revenue between weekdays and weekends. Revealed student-driven patterns with stronger weekday performance (especially Mondays) and weak Sundays/festivals.</a:t>
            </a:r>
            <a:endParaRPr b="0" lang="en-US" sz="1400" strike="noStrike" u="none">
              <a:solidFill>
                <a:srgbClr val="000000"/>
              </a:solidFill>
              <a:uFillTx/>
              <a:latin typeface="Arial"/>
            </a:endParaRPr>
          </a:p>
          <a:p>
            <a:pPr>
              <a:lnSpc>
                <a:spcPct val="115000"/>
              </a:lnSpc>
              <a:spcBef>
                <a:spcPts val="1191"/>
              </a:spcBef>
              <a:spcAft>
                <a:spcPts val="992"/>
              </a:spcAft>
            </a:pPr>
            <a:r>
              <a:rPr b="1" lang="en-US" sz="1400" strike="noStrike" u="sng">
                <a:solidFill>
                  <a:srgbClr val="000000"/>
                </a:solidFill>
                <a:uFillTx/>
                <a:latin typeface="times new roman"/>
              </a:rPr>
              <a:t>3. Quarterly Category-Wise Sales Analysis: </a:t>
            </a:r>
            <a:r>
              <a:rPr b="0" lang="en-US" sz="1400" strike="noStrike" u="none">
                <a:solidFill>
                  <a:srgbClr val="000000"/>
                </a:solidFill>
                <a:uFillTx/>
                <a:latin typeface="times new roman"/>
              </a:rPr>
              <a:t>Tracked total quantity sold across 4 quarters for each category (Meals, Beverages, etc.). Identified growth (Meals), decline (Desserts), and volatility (Uncategorized items) using line graphs.</a:t>
            </a:r>
            <a:endParaRPr b="0" lang="en-US" sz="1400" strike="noStrike" u="none">
              <a:solidFill>
                <a:srgbClr val="000000"/>
              </a:solidFill>
              <a:uFillTx/>
              <a:latin typeface="Arial"/>
            </a:endParaRPr>
          </a:p>
          <a:p>
            <a:pPr>
              <a:lnSpc>
                <a:spcPct val="115000"/>
              </a:lnSpc>
              <a:spcBef>
                <a:spcPts val="1191"/>
              </a:spcBef>
              <a:spcAft>
                <a:spcPts val="992"/>
              </a:spcAft>
            </a:pPr>
            <a:r>
              <a:rPr b="1" lang="en-US" sz="1400" strike="noStrike" u="sng">
                <a:solidFill>
                  <a:srgbClr val="000000"/>
                </a:solidFill>
                <a:uFillTx/>
                <a:latin typeface="times new roman"/>
              </a:rPr>
              <a:t>4. ABC Classification: </a:t>
            </a:r>
            <a:r>
              <a:rPr b="0" lang="en-US" sz="1400" strike="noStrike" u="none">
                <a:solidFill>
                  <a:srgbClr val="000000"/>
                </a:solidFill>
                <a:uFillTx/>
                <a:latin typeface="times new roman"/>
              </a:rPr>
              <a:t>Segmented products into A, B, C categories based on their revenue contribution. Highlighted that only 19.2% of items (Category A) contribute nearly 80% of total revenue — focus items for strategy.</a:t>
            </a:r>
            <a:endParaRPr b="0" lang="en-US" sz="1400" strike="noStrike" u="none">
              <a:solidFill>
                <a:srgbClr val="000000"/>
              </a:solidFill>
              <a:uFillTx/>
              <a:latin typeface="Arial"/>
            </a:endParaRPr>
          </a:p>
          <a:p>
            <a:pPr>
              <a:lnSpc>
                <a:spcPct val="115000"/>
              </a:lnSpc>
              <a:spcBef>
                <a:spcPts val="1191"/>
              </a:spcBef>
              <a:spcAft>
                <a:spcPts val="992"/>
              </a:spcAft>
            </a:pPr>
            <a:endParaRPr b="0" lang="en-US" sz="1400" strike="noStrike" u="none">
              <a:solidFill>
                <a:srgbClr val="000000"/>
              </a:solidFill>
              <a:uFillTx/>
              <a:latin typeface="Arial"/>
            </a:endParaRPr>
          </a:p>
        </p:txBody>
      </p:sp>
      <p:sp>
        <p:nvSpPr>
          <p:cNvPr id="1711" name=""/>
          <p:cNvSpPr/>
          <p:nvPr/>
        </p:nvSpPr>
        <p:spPr>
          <a:xfrm>
            <a:off x="4401720" y="4512240"/>
            <a:ext cx="347400" cy="256680"/>
          </a:xfrm>
          <a:prstGeom prst="rect">
            <a:avLst/>
          </a:prstGeom>
          <a:noFill/>
          <a:ln w="0">
            <a:noFill/>
          </a:ln>
        </p:spPr>
        <p:style>
          <a:lnRef idx="0"/>
          <a:fillRef idx="0"/>
          <a:effectRef idx="0"/>
          <a:fontRef idx="minor"/>
        </p:style>
        <p:txBody>
          <a:bodyPr lIns="90000" rIns="90000" tIns="45000" bIns="45000" anchor="b">
            <a:noAutofit/>
          </a:bodyPr>
          <a:p>
            <a:pPr>
              <a:lnSpc>
                <a:spcPct val="100000"/>
              </a:lnSpc>
            </a:pPr>
            <a:r>
              <a:rPr b="1" lang="en-US" sz="1200" strike="noStrike" u="none">
                <a:solidFill>
                  <a:srgbClr val="000000"/>
                </a:solidFill>
                <a:uFillTx/>
                <a:latin typeface="times new roman"/>
              </a:rPr>
              <a:t>04</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12" name="Google Shape;842;p37"/>
          <p:cNvGrpSpPr/>
          <p:nvPr/>
        </p:nvGrpSpPr>
        <p:grpSpPr>
          <a:xfrm>
            <a:off x="138600" y="450000"/>
            <a:ext cx="1096920" cy="1710720"/>
            <a:chOff x="138600" y="450000"/>
            <a:chExt cx="1096920" cy="1710720"/>
          </a:xfrm>
        </p:grpSpPr>
        <p:grpSp>
          <p:nvGrpSpPr>
            <p:cNvPr id="1713" name="Google Shape;844;p37"/>
            <p:cNvGrpSpPr/>
            <p:nvPr/>
          </p:nvGrpSpPr>
          <p:grpSpPr>
            <a:xfrm>
              <a:off x="144360" y="450000"/>
              <a:ext cx="1091160" cy="1091160"/>
              <a:chOff x="144360" y="450000"/>
              <a:chExt cx="1091160" cy="1091160"/>
            </a:xfrm>
          </p:grpSpPr>
          <p:sp>
            <p:nvSpPr>
              <p:cNvPr id="1714" name="Google Shape;845;p37"/>
              <p:cNvSpPr/>
              <p:nvPr/>
            </p:nvSpPr>
            <p:spPr>
              <a:xfrm>
                <a:off x="144360" y="45000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15" name="Google Shape;846;p37"/>
              <p:cNvSpPr/>
              <p:nvPr/>
            </p:nvSpPr>
            <p:spPr>
              <a:xfrm>
                <a:off x="200880" y="50652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16" name="Google Shape;847;p37"/>
              <p:cNvSpPr/>
              <p:nvPr/>
            </p:nvSpPr>
            <p:spPr>
              <a:xfrm>
                <a:off x="253800" y="55944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17" name="Google Shape;848;p37"/>
              <p:cNvSpPr/>
              <p:nvPr/>
            </p:nvSpPr>
            <p:spPr>
              <a:xfrm>
                <a:off x="308880" y="61452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18" name="Google Shape;849;p37"/>
              <p:cNvSpPr/>
              <p:nvPr/>
            </p:nvSpPr>
            <p:spPr>
              <a:xfrm>
                <a:off x="363600" y="6692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19" name="Google Shape;850;p37"/>
              <p:cNvSpPr/>
              <p:nvPr/>
            </p:nvSpPr>
            <p:spPr>
              <a:xfrm>
                <a:off x="418680" y="72396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20" name="Google Shape;851;p37"/>
              <p:cNvSpPr/>
              <p:nvPr/>
            </p:nvSpPr>
            <p:spPr>
              <a:xfrm>
                <a:off x="479520" y="78516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21" name="Google Shape;852;p37"/>
              <p:cNvSpPr/>
              <p:nvPr/>
            </p:nvSpPr>
            <p:spPr>
              <a:xfrm>
                <a:off x="540360" y="8460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sp>
          <p:nvSpPr>
            <p:cNvPr id="1722" name="Google Shape;853;p37"/>
            <p:cNvSpPr/>
            <p:nvPr/>
          </p:nvSpPr>
          <p:spPr>
            <a:xfrm flipH="1">
              <a:off x="138600" y="18921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723" name=""/>
          <p:cNvSpPr/>
          <p:nvPr/>
        </p:nvSpPr>
        <p:spPr>
          <a:xfrm>
            <a:off x="5504400" y="369000"/>
            <a:ext cx="2594160" cy="3463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400" strike="noStrike" u="sng">
                <a:solidFill>
                  <a:srgbClr val="000000"/>
                </a:solidFill>
                <a:uFillTx/>
                <a:latin typeface="times new roman"/>
              </a:rPr>
              <a:t>Trend Analysis</a:t>
            </a:r>
            <a:endParaRPr b="0" lang="en-US" sz="1400" strike="noStrike" u="none">
              <a:solidFill>
                <a:srgbClr val="000000"/>
              </a:solidFill>
              <a:uFillTx/>
              <a:latin typeface="Arial"/>
            </a:endParaRPr>
          </a:p>
        </p:txBody>
      </p:sp>
      <p:sp>
        <p:nvSpPr>
          <p:cNvPr id="1724" name=""/>
          <p:cNvSpPr/>
          <p:nvPr/>
        </p:nvSpPr>
        <p:spPr>
          <a:xfrm>
            <a:off x="5196240" y="842400"/>
            <a:ext cx="3724560" cy="3707280"/>
          </a:xfrm>
          <a:prstGeom prst="rect">
            <a:avLst/>
          </a:prstGeom>
          <a:noFill/>
          <a:ln w="0">
            <a:noFill/>
          </a:ln>
        </p:spPr>
        <p:style>
          <a:lnRef idx="0"/>
          <a:fillRef idx="0"/>
          <a:effectRef idx="0"/>
          <a:fontRef idx="minor"/>
        </p:style>
        <p:txBody>
          <a:bodyPr lIns="90000" rIns="90000" tIns="45000" bIns="45000" anchor="ctr">
            <a:noAutofit/>
          </a:bodyPr>
          <a:p>
            <a:pPr marL="216000" indent="-216000">
              <a:lnSpc>
                <a:spcPct val="115000"/>
              </a:lnSpc>
              <a:spcBef>
                <a:spcPts val="1191"/>
              </a:spcBef>
              <a:spcAft>
                <a:spcPts val="992"/>
              </a:spcAft>
              <a:buClr>
                <a:srgbClr val="000000"/>
              </a:buClr>
              <a:buSzPct val="45000"/>
              <a:buFont typeface="Wingdings" charset="2"/>
              <a:buChar char=""/>
            </a:pPr>
            <a:r>
              <a:rPr b="0" lang="en-US" sz="1400" strike="noStrike" u="none">
                <a:solidFill>
                  <a:srgbClr val="000000"/>
                </a:solidFill>
                <a:uFillTx/>
                <a:latin typeface="times new roman"/>
              </a:rPr>
              <a:t>Avg Revenue = ₹11.3K/day, but ranges widely from ₹2.3K to ₹28K → sales are highly unpredictable.</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SzPct val="45000"/>
              <a:buFont typeface="Wingdings" charset="2"/>
              <a:buChar char=""/>
            </a:pPr>
            <a:r>
              <a:rPr b="0" lang="en-US" sz="1400" strike="noStrike" u="none">
                <a:solidFill>
                  <a:srgbClr val="000000"/>
                </a:solidFill>
                <a:uFillTx/>
                <a:latin typeface="times new roman"/>
              </a:rPr>
              <a:t>January is Weakest: lowest and most stable revenue.</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SzPct val="45000"/>
              <a:buFont typeface="Wingdings" charset="2"/>
              <a:buChar char=""/>
            </a:pPr>
            <a:r>
              <a:rPr b="0" lang="en-US" sz="1400" strike="noStrike" u="none">
                <a:solidFill>
                  <a:srgbClr val="000000"/>
                </a:solidFill>
                <a:uFillTx/>
                <a:latin typeface="times new roman"/>
              </a:rPr>
              <a:t>Feb–May = Predictable Growth:  sales are steady with average variance → revenue is easier to estimate.</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SzPct val="45000"/>
              <a:buFont typeface="Wingdings" charset="2"/>
              <a:buChar char=""/>
            </a:pPr>
            <a:r>
              <a:rPr b="0" lang="en-US" sz="1400" strike="noStrike" u="none">
                <a:solidFill>
                  <a:srgbClr val="000000"/>
                </a:solidFill>
                <a:uFillTx/>
                <a:latin typeface="times new roman"/>
              </a:rPr>
              <a:t>Aug–Sep = Artificial Peaks: High spikes in graph→ a few days had very high sales, rest remained normal.</a:t>
            </a:r>
            <a:endParaRPr b="0" lang="en-US" sz="1400" strike="noStrike" u="none">
              <a:solidFill>
                <a:srgbClr val="000000"/>
              </a:solidFill>
              <a:uFillTx/>
              <a:latin typeface="Arial"/>
            </a:endParaRPr>
          </a:p>
        </p:txBody>
      </p:sp>
      <p:pic>
        <p:nvPicPr>
          <p:cNvPr id="1725" name="" descr=""/>
          <p:cNvPicPr/>
          <p:nvPr/>
        </p:nvPicPr>
        <p:blipFill>
          <a:blip r:embed="rId1"/>
          <a:stretch/>
        </p:blipFill>
        <p:spPr>
          <a:xfrm>
            <a:off x="200880" y="430920"/>
            <a:ext cx="4779720" cy="4188600"/>
          </a:xfrm>
          <a:prstGeom prst="rect">
            <a:avLst/>
          </a:prstGeom>
          <a:noFill/>
          <a:ln w="0">
            <a:noFill/>
          </a:ln>
        </p:spPr>
      </p:pic>
      <p:sp>
        <p:nvSpPr>
          <p:cNvPr id="1726" name=""/>
          <p:cNvSpPr/>
          <p:nvPr/>
        </p:nvSpPr>
        <p:spPr>
          <a:xfrm>
            <a:off x="4441680" y="4622040"/>
            <a:ext cx="468720" cy="426240"/>
          </a:xfrm>
          <a:prstGeom prst="rect">
            <a:avLst/>
          </a:prstGeom>
          <a:noFill/>
          <a:ln w="0">
            <a:noFill/>
          </a:ln>
        </p:spPr>
        <p:style>
          <a:lnRef idx="0"/>
          <a:fillRef idx="0"/>
          <a:effectRef idx="0"/>
          <a:fontRef idx="minor"/>
        </p:style>
        <p:txBody>
          <a:bodyPr lIns="90000" rIns="90000" tIns="45000" bIns="45000" anchor="ctr">
            <a:noAutofit/>
          </a:bodyPr>
          <a:p>
            <a:pPr>
              <a:lnSpc>
                <a:spcPct val="100000"/>
              </a:lnSpc>
            </a:pPr>
            <a:r>
              <a:rPr b="1" lang="en-US" sz="1200" strike="noStrike" u="none">
                <a:solidFill>
                  <a:srgbClr val="000000"/>
                </a:solidFill>
                <a:uFillTx/>
                <a:latin typeface="times new roman"/>
              </a:rPr>
              <a:t>05</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27" name="" descr=""/>
          <p:cNvPicPr/>
          <p:nvPr/>
        </p:nvPicPr>
        <p:blipFill>
          <a:blip r:embed="rId1"/>
          <a:stretch/>
        </p:blipFill>
        <p:spPr>
          <a:xfrm>
            <a:off x="245880" y="451080"/>
            <a:ext cx="4564440" cy="4131360"/>
          </a:xfrm>
          <a:prstGeom prst="rect">
            <a:avLst/>
          </a:prstGeom>
          <a:noFill/>
          <a:ln w="0">
            <a:noFill/>
          </a:ln>
        </p:spPr>
      </p:pic>
      <p:sp>
        <p:nvSpPr>
          <p:cNvPr id="1728" name=""/>
          <p:cNvSpPr/>
          <p:nvPr/>
        </p:nvSpPr>
        <p:spPr>
          <a:xfrm>
            <a:off x="5223960" y="280800"/>
            <a:ext cx="3346200" cy="29844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400" strike="noStrike" u="sng">
                <a:solidFill>
                  <a:srgbClr val="000000"/>
                </a:solidFill>
                <a:uFillTx/>
                <a:latin typeface="times new roman"/>
              </a:rPr>
              <a:t>Weekdays VS Weekends</a:t>
            </a:r>
            <a:endParaRPr b="0" lang="en-US" sz="1400" strike="noStrike" u="none">
              <a:solidFill>
                <a:srgbClr val="000000"/>
              </a:solidFill>
              <a:uFillTx/>
              <a:latin typeface="Arial"/>
            </a:endParaRPr>
          </a:p>
        </p:txBody>
      </p:sp>
      <p:sp>
        <p:nvSpPr>
          <p:cNvPr id="1729" name=""/>
          <p:cNvSpPr/>
          <p:nvPr/>
        </p:nvSpPr>
        <p:spPr>
          <a:xfrm>
            <a:off x="5213880" y="691920"/>
            <a:ext cx="3606840" cy="390528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spcBef>
                <a:spcPts val="1191"/>
              </a:spcBef>
              <a:spcAft>
                <a:spcPts val="992"/>
              </a:spcAft>
              <a:buClr>
                <a:srgbClr val="000000"/>
              </a:buClr>
              <a:buSzPct val="45000"/>
              <a:buFont typeface="Wingdings" charset="2"/>
              <a:buChar char=""/>
            </a:pPr>
            <a:r>
              <a:rPr b="0" lang="en-US" sz="1400" strike="noStrike" u="none">
                <a:solidFill>
                  <a:srgbClr val="000000"/>
                </a:solidFill>
                <a:uFillTx/>
                <a:latin typeface="times new roman"/>
              </a:rPr>
              <a:t>Weekdays perform better: Average revenue is ~₹12,200 on weekdays vs ~₹9,200 on weekends.</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SzPct val="45000"/>
              <a:buFont typeface="Wingdings" charset="2"/>
              <a:buChar char=""/>
            </a:pPr>
            <a:r>
              <a:rPr b="0" lang="en-US" sz="1400" strike="noStrike" u="none">
                <a:solidFill>
                  <a:srgbClr val="000000"/>
                </a:solidFill>
                <a:uFillTx/>
                <a:latin typeface="times new roman"/>
              </a:rPr>
              <a:t>Monday is best, with the highest average revenue (~₹13,149).</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SzPct val="45000"/>
              <a:buFont typeface="Wingdings" charset="2"/>
              <a:buChar char=""/>
            </a:pPr>
            <a:r>
              <a:rPr b="0" lang="en-US" sz="1400" strike="noStrike" u="none">
                <a:solidFill>
                  <a:srgbClr val="000000"/>
                </a:solidFill>
                <a:uFillTx/>
                <a:latin typeface="times new roman"/>
              </a:rPr>
              <a:t>Sunday is lowest, with just ~₹6,062 despite being open throughout the year.</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SzPct val="45000"/>
              <a:buFont typeface="Wingdings" charset="2"/>
              <a:buChar char=""/>
            </a:pPr>
            <a:r>
              <a:rPr b="0" lang="en-US" sz="1400" strike="noStrike" u="none">
                <a:solidFill>
                  <a:srgbClr val="000000"/>
                </a:solidFill>
                <a:uFillTx/>
                <a:latin typeface="times new roman"/>
              </a:rPr>
              <a:t>This trend shows student-driven sales—weekdays are busy, weekends are slower.</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SzPct val="45000"/>
              <a:buFont typeface="Wingdings" charset="2"/>
              <a:buChar char=""/>
            </a:pPr>
            <a:r>
              <a:rPr b="0" lang="en-US" sz="1400" strike="noStrike" u="none">
                <a:solidFill>
                  <a:srgbClr val="000000"/>
                </a:solidFill>
                <a:uFillTx/>
                <a:latin typeface="times new roman"/>
              </a:rPr>
              <a:t>Even on festivals/Sundays, sales stay low → likely due to students not visiting the campus.</a:t>
            </a:r>
            <a:endParaRPr b="0" lang="en-US" sz="1400" strike="noStrike" u="none">
              <a:solidFill>
                <a:srgbClr val="000000"/>
              </a:solidFill>
              <a:uFillTx/>
              <a:latin typeface="Arial"/>
            </a:endParaRPr>
          </a:p>
        </p:txBody>
      </p:sp>
      <p:sp>
        <p:nvSpPr>
          <p:cNvPr id="1730" name=""/>
          <p:cNvSpPr/>
          <p:nvPr/>
        </p:nvSpPr>
        <p:spPr>
          <a:xfrm>
            <a:off x="4572000" y="4762440"/>
            <a:ext cx="348120" cy="25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200" strike="noStrike" u="none">
                <a:solidFill>
                  <a:srgbClr val="000000"/>
                </a:solidFill>
                <a:uFillTx/>
                <a:latin typeface="times new roman"/>
              </a:rPr>
              <a:t>06</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31" name="Google Shape;860;p38"/>
          <p:cNvGrpSpPr/>
          <p:nvPr/>
        </p:nvGrpSpPr>
        <p:grpSpPr>
          <a:xfrm>
            <a:off x="5636880" y="1531440"/>
            <a:ext cx="2354760" cy="2369160"/>
            <a:chOff x="5636880" y="1531440"/>
            <a:chExt cx="2354760" cy="2369160"/>
          </a:xfrm>
        </p:grpSpPr>
        <p:grpSp>
          <p:nvGrpSpPr>
            <p:cNvPr id="1732" name="Google Shape;862;p38"/>
            <p:cNvGrpSpPr/>
            <p:nvPr/>
          </p:nvGrpSpPr>
          <p:grpSpPr>
            <a:xfrm>
              <a:off x="5636880" y="2809440"/>
              <a:ext cx="1091160" cy="1091160"/>
              <a:chOff x="5636880" y="2809440"/>
              <a:chExt cx="1091160" cy="1091160"/>
            </a:xfrm>
          </p:grpSpPr>
          <p:sp>
            <p:nvSpPr>
              <p:cNvPr id="1733" name="Google Shape;863;p38"/>
              <p:cNvSpPr/>
              <p:nvPr/>
            </p:nvSpPr>
            <p:spPr>
              <a:xfrm>
                <a:off x="5636880" y="280944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34" name="Google Shape;864;p38"/>
              <p:cNvSpPr/>
              <p:nvPr/>
            </p:nvSpPr>
            <p:spPr>
              <a:xfrm>
                <a:off x="5693400" y="286596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35" name="Google Shape;865;p38"/>
              <p:cNvSpPr/>
              <p:nvPr/>
            </p:nvSpPr>
            <p:spPr>
              <a:xfrm>
                <a:off x="5746680" y="291888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36" name="Google Shape;866;p38"/>
              <p:cNvSpPr/>
              <p:nvPr/>
            </p:nvSpPr>
            <p:spPr>
              <a:xfrm>
                <a:off x="5801400" y="297396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37" name="Google Shape;867;p38"/>
              <p:cNvSpPr/>
              <p:nvPr/>
            </p:nvSpPr>
            <p:spPr>
              <a:xfrm>
                <a:off x="5856480" y="302868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38" name="Google Shape;868;p38"/>
              <p:cNvSpPr/>
              <p:nvPr/>
            </p:nvSpPr>
            <p:spPr>
              <a:xfrm>
                <a:off x="5911200" y="308376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39" name="Google Shape;869;p38"/>
              <p:cNvSpPr/>
              <p:nvPr/>
            </p:nvSpPr>
            <p:spPr>
              <a:xfrm>
                <a:off x="5972040" y="314460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40" name="Google Shape;870;p38"/>
              <p:cNvSpPr/>
              <p:nvPr/>
            </p:nvSpPr>
            <p:spPr>
              <a:xfrm>
                <a:off x="6033240" y="32058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sp>
          <p:nvSpPr>
            <p:cNvPr id="1741" name="Google Shape;871;p38"/>
            <p:cNvSpPr/>
            <p:nvPr/>
          </p:nvSpPr>
          <p:spPr>
            <a:xfrm flipH="1">
              <a:off x="7723080" y="153144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pic>
        <p:nvPicPr>
          <p:cNvPr id="1742" name="" descr=""/>
          <p:cNvPicPr/>
          <p:nvPr/>
        </p:nvPicPr>
        <p:blipFill>
          <a:blip r:embed="rId1"/>
          <a:stretch/>
        </p:blipFill>
        <p:spPr>
          <a:xfrm>
            <a:off x="215280" y="376200"/>
            <a:ext cx="4546800" cy="4198680"/>
          </a:xfrm>
          <a:prstGeom prst="rect">
            <a:avLst/>
          </a:prstGeom>
          <a:noFill/>
          <a:ln w="0">
            <a:noFill/>
          </a:ln>
        </p:spPr>
      </p:pic>
      <p:sp>
        <p:nvSpPr>
          <p:cNvPr id="1743" name=""/>
          <p:cNvSpPr/>
          <p:nvPr/>
        </p:nvSpPr>
        <p:spPr>
          <a:xfrm>
            <a:off x="4982760" y="1012680"/>
            <a:ext cx="4038120" cy="408816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spcBef>
                <a:spcPts val="1191"/>
              </a:spcBef>
              <a:spcAft>
                <a:spcPts val="992"/>
              </a:spcAft>
              <a:buClr>
                <a:srgbClr val="000000"/>
              </a:buClr>
              <a:buFont typeface="Wingdings" charset="2"/>
              <a:buChar char=""/>
            </a:pPr>
            <a:r>
              <a:rPr b="0" lang="en-US" sz="1400" strike="noStrike" u="none">
                <a:solidFill>
                  <a:srgbClr val="000000"/>
                </a:solidFill>
                <a:uFillTx/>
                <a:latin typeface="times new roman"/>
              </a:rPr>
              <a:t>Meals consistently rise every quarter — from ~7.5K to ~15K items.</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Font typeface="Wingdings" charset="2"/>
              <a:buChar char=""/>
            </a:pPr>
            <a:r>
              <a:rPr b="0" lang="en-US" sz="1400" strike="noStrike" u="none">
                <a:solidFill>
                  <a:srgbClr val="000000"/>
                </a:solidFill>
                <a:uFillTx/>
                <a:latin typeface="times new roman"/>
              </a:rPr>
              <a:t>Beverages fluctuate — strong in Q1, drop in Q2, partial recovery in Q3 &amp; Q4.</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Font typeface="Wingdings" charset="2"/>
              <a:buChar char=""/>
            </a:pPr>
            <a:r>
              <a:rPr b="0" lang="en-US" sz="1400" strike="noStrike" u="none">
                <a:solidFill>
                  <a:srgbClr val="000000"/>
                </a:solidFill>
                <a:uFillTx/>
                <a:latin typeface="times new roman"/>
              </a:rPr>
              <a:t>Uncategorized items show rapid growth — from ~2.8K to ~8K.</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Font typeface="Wingdings" charset="2"/>
              <a:buChar char=""/>
            </a:pPr>
            <a:r>
              <a:rPr b="0" lang="en-US" sz="1400" strike="noStrike" u="none">
                <a:solidFill>
                  <a:srgbClr val="000000"/>
                </a:solidFill>
                <a:uFillTx/>
                <a:latin typeface="times new roman"/>
              </a:rPr>
              <a:t>Desserts &amp; Miscellaneous decline steadily — sales dropped significantly, especially after Q2.</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Font typeface="Wingdings" charset="2"/>
              <a:buChar char=""/>
            </a:pPr>
            <a:r>
              <a:rPr b="0" lang="en-US" sz="1400" strike="noStrike" u="none">
                <a:solidFill>
                  <a:srgbClr val="000000"/>
                </a:solidFill>
                <a:uFillTx/>
                <a:latin typeface="times new roman"/>
              </a:rPr>
              <a:t>Snacks remain stable — moderate demand (~1.5K–2.2K range), with slight dip in Q4.</a:t>
            </a:r>
            <a:endParaRPr b="0" lang="en-US" sz="1400" strike="noStrike" u="none">
              <a:solidFill>
                <a:srgbClr val="000000"/>
              </a:solidFill>
              <a:uFillTx/>
              <a:latin typeface="Arial"/>
            </a:endParaRPr>
          </a:p>
        </p:txBody>
      </p:sp>
      <p:sp>
        <p:nvSpPr>
          <p:cNvPr id="1744" name=""/>
          <p:cNvSpPr/>
          <p:nvPr/>
        </p:nvSpPr>
        <p:spPr>
          <a:xfrm>
            <a:off x="4552200" y="4812840"/>
            <a:ext cx="558720" cy="2570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200" strike="noStrike" u="none">
                <a:solidFill>
                  <a:srgbClr val="000000"/>
                </a:solidFill>
                <a:uFillTx/>
                <a:latin typeface="times new roman"/>
              </a:rPr>
              <a:t>07</a:t>
            </a:r>
            <a:endParaRPr b="0" lang="en-US" sz="1200" strike="noStrike" u="none">
              <a:solidFill>
                <a:srgbClr val="000000"/>
              </a:solidFill>
              <a:uFillTx/>
              <a:latin typeface="Arial"/>
            </a:endParaRPr>
          </a:p>
        </p:txBody>
      </p:sp>
      <p:sp>
        <p:nvSpPr>
          <p:cNvPr id="1745" name=""/>
          <p:cNvSpPr/>
          <p:nvPr/>
        </p:nvSpPr>
        <p:spPr>
          <a:xfrm>
            <a:off x="5113440" y="401040"/>
            <a:ext cx="3436560" cy="57888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400" strike="noStrike" u="sng">
                <a:solidFill>
                  <a:srgbClr val="000000"/>
                </a:solidFill>
                <a:uFillTx/>
                <a:latin typeface="times new roman"/>
              </a:rPr>
              <a:t>Category-Wise Trend Analysis Over 4 Quarters</a:t>
            </a:r>
            <a:endParaRPr b="0" lang="en-US" sz="14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746" name="Google Shape;842;p37"/>
          <p:cNvGrpSpPr/>
          <p:nvPr/>
        </p:nvGrpSpPr>
        <p:grpSpPr>
          <a:xfrm>
            <a:off x="138600" y="450000"/>
            <a:ext cx="1096920" cy="1710720"/>
            <a:chOff x="138600" y="450000"/>
            <a:chExt cx="1096920" cy="1710720"/>
          </a:xfrm>
        </p:grpSpPr>
        <p:grpSp>
          <p:nvGrpSpPr>
            <p:cNvPr id="1747" name="Google Shape;844;p37"/>
            <p:cNvGrpSpPr/>
            <p:nvPr/>
          </p:nvGrpSpPr>
          <p:grpSpPr>
            <a:xfrm>
              <a:off x="144360" y="450000"/>
              <a:ext cx="1091160" cy="1091160"/>
              <a:chOff x="144360" y="450000"/>
              <a:chExt cx="1091160" cy="1091160"/>
            </a:xfrm>
          </p:grpSpPr>
          <p:sp>
            <p:nvSpPr>
              <p:cNvPr id="1748" name="Google Shape;845;p37"/>
              <p:cNvSpPr/>
              <p:nvPr/>
            </p:nvSpPr>
            <p:spPr>
              <a:xfrm>
                <a:off x="144360" y="450000"/>
                <a:ext cx="1091160" cy="1091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49" name="Google Shape;846;p37"/>
              <p:cNvSpPr/>
              <p:nvPr/>
            </p:nvSpPr>
            <p:spPr>
              <a:xfrm>
                <a:off x="200880" y="506520"/>
                <a:ext cx="978120" cy="978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50" name="Google Shape;847;p37"/>
              <p:cNvSpPr/>
              <p:nvPr/>
            </p:nvSpPr>
            <p:spPr>
              <a:xfrm>
                <a:off x="253800" y="559440"/>
                <a:ext cx="872280" cy="8722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51" name="Google Shape;848;p37"/>
              <p:cNvSpPr/>
              <p:nvPr/>
            </p:nvSpPr>
            <p:spPr>
              <a:xfrm>
                <a:off x="308880" y="614520"/>
                <a:ext cx="762120" cy="76212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52" name="Google Shape;849;p37"/>
              <p:cNvSpPr/>
              <p:nvPr/>
            </p:nvSpPr>
            <p:spPr>
              <a:xfrm>
                <a:off x="363600" y="669240"/>
                <a:ext cx="652680" cy="6526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53" name="Google Shape;850;p37"/>
              <p:cNvSpPr/>
              <p:nvPr/>
            </p:nvSpPr>
            <p:spPr>
              <a:xfrm>
                <a:off x="418680" y="723960"/>
                <a:ext cx="542880" cy="54288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54" name="Google Shape;851;p37"/>
              <p:cNvSpPr/>
              <p:nvPr/>
            </p:nvSpPr>
            <p:spPr>
              <a:xfrm>
                <a:off x="479520" y="785160"/>
                <a:ext cx="420840" cy="42084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sp>
            <p:nvSpPr>
              <p:cNvPr id="1755" name="Google Shape;852;p37"/>
              <p:cNvSpPr/>
              <p:nvPr/>
            </p:nvSpPr>
            <p:spPr>
              <a:xfrm>
                <a:off x="540360" y="846000"/>
                <a:ext cx="299160" cy="299160"/>
              </a:xfrm>
              <a:prstGeom prst="ellipse">
                <a:avLst/>
              </a:prstGeom>
              <a:noFill/>
              <a:ln w="9525">
                <a:solidFill>
                  <a:srgbClr val="0d0d0d"/>
                </a:solidFill>
                <a:round/>
              </a:ln>
            </p:spPr>
            <p:style>
              <a:lnRef idx="0"/>
              <a:fillRef idx="0"/>
              <a:effectRef idx="0"/>
              <a:fontRef idx="minor"/>
            </p:style>
            <p:txBody>
              <a:bodyPr lIns="90000" rIns="90000" tIns="91440" bIns="91440" anchor="ctr">
                <a:noAutofit/>
              </a:bodyPr>
              <a:p>
                <a:pPr algn="ctr" defTabSz="914400">
                  <a:lnSpc>
                    <a:spcPct val="100000"/>
                  </a:lnSpc>
                  <a:tabLst>
                    <a:tab algn="l" pos="0"/>
                  </a:tabLst>
                </a:pPr>
                <a:endParaRPr b="0" lang="en-US" sz="1800" strike="noStrike" u="none">
                  <a:solidFill>
                    <a:srgbClr val="000000"/>
                  </a:solidFill>
                  <a:uFillTx/>
                  <a:latin typeface="OpenSymbol"/>
                </a:endParaRPr>
              </a:p>
            </p:txBody>
          </p:sp>
        </p:grpSp>
        <p:sp>
          <p:nvSpPr>
            <p:cNvPr id="1756" name="Google Shape;853;p37"/>
            <p:cNvSpPr/>
            <p:nvPr/>
          </p:nvSpPr>
          <p:spPr>
            <a:xfrm flipH="1">
              <a:off x="138600" y="1892160"/>
              <a:ext cx="268560" cy="268560"/>
            </a:xfrm>
            <a:prstGeom prst="mathPlus">
              <a:avLst>
                <a:gd name="adj1" fmla="val 6854"/>
              </a:avLst>
            </a:prstGeom>
            <a:solidFill>
              <a:schemeClr val="dk1"/>
            </a:solidFill>
            <a:ln w="0">
              <a:noFill/>
            </a:ln>
          </p:spPr>
          <p:style>
            <a:lnRef idx="0"/>
            <a:fillRef idx="0"/>
            <a:effectRef idx="0"/>
            <a:fontRef idx="minor"/>
          </p:style>
          <p:txBody>
            <a:bodyPr lIns="90000" rIns="90000" tIns="9000" bIns="9000" anchor="ctr">
              <a:noAutofit/>
            </a:bodyPr>
            <a:p>
              <a:pPr algn="ctr" defTabSz="914400">
                <a:lnSpc>
                  <a:spcPct val="100000"/>
                </a:lnSpc>
                <a:tabLst>
                  <a:tab algn="l" pos="0"/>
                </a:tabLst>
              </a:pPr>
              <a:endParaRPr b="0" lang="en-US" sz="1800" strike="noStrike" u="none">
                <a:solidFill>
                  <a:srgbClr val="ffffff"/>
                </a:solidFill>
                <a:uFillTx/>
                <a:latin typeface="OpenSymbol"/>
              </a:endParaRPr>
            </a:p>
          </p:txBody>
        </p:sp>
      </p:grpSp>
      <p:sp>
        <p:nvSpPr>
          <p:cNvPr id="1757" name=""/>
          <p:cNvSpPr/>
          <p:nvPr/>
        </p:nvSpPr>
        <p:spPr>
          <a:xfrm>
            <a:off x="531360" y="3208320"/>
            <a:ext cx="7968600" cy="1319400"/>
          </a:xfrm>
          <a:prstGeom prst="rect">
            <a:avLst/>
          </a:prstGeom>
          <a:noFill/>
          <a:ln w="0">
            <a:noFill/>
          </a:ln>
        </p:spPr>
        <p:style>
          <a:lnRef idx="0"/>
          <a:fillRef idx="0"/>
          <a:effectRef idx="0"/>
          <a:fontRef idx="minor"/>
        </p:style>
        <p:txBody>
          <a:bodyPr lIns="90000" rIns="90000" tIns="45000" bIns="45000" anchor="t">
            <a:noAutofit/>
          </a:bodyPr>
          <a:p>
            <a:pPr marL="216000" indent="-216000">
              <a:lnSpc>
                <a:spcPct val="115000"/>
              </a:lnSpc>
              <a:spcBef>
                <a:spcPts val="1191"/>
              </a:spcBef>
              <a:spcAft>
                <a:spcPts val="992"/>
              </a:spcAft>
              <a:buClr>
                <a:srgbClr val="000000"/>
              </a:buClr>
              <a:buSzPct val="45000"/>
              <a:buFont typeface="Wingdings" charset="2"/>
              <a:buChar char=""/>
            </a:pPr>
            <a:r>
              <a:rPr b="1" lang="en-US" sz="1400" strike="noStrike" u="none">
                <a:solidFill>
                  <a:srgbClr val="000000"/>
                </a:solidFill>
                <a:uFillTx/>
                <a:latin typeface="times new roman"/>
              </a:rPr>
              <a:t>Category A:</a:t>
            </a:r>
            <a:r>
              <a:rPr b="0" lang="en-US" sz="1400" strike="noStrike" u="none">
                <a:solidFill>
                  <a:srgbClr val="000000"/>
                </a:solidFill>
                <a:uFillTx/>
                <a:latin typeface="times new roman"/>
              </a:rPr>
              <a:t> Only 19.2% of items, but contributes 79.8% of total revenue.</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SzPct val="45000"/>
              <a:buFont typeface="Wingdings" charset="2"/>
              <a:buChar char=""/>
            </a:pPr>
            <a:r>
              <a:rPr b="1" lang="en-US" sz="1400" strike="noStrike" u="none">
                <a:solidFill>
                  <a:srgbClr val="000000"/>
                </a:solidFill>
                <a:uFillTx/>
                <a:latin typeface="times new roman"/>
              </a:rPr>
              <a:t>Category B:</a:t>
            </a:r>
            <a:r>
              <a:rPr b="0" lang="en-US" sz="1400" strike="noStrike" u="none">
                <a:solidFill>
                  <a:srgbClr val="000000"/>
                </a:solidFill>
                <a:uFillTx/>
                <a:latin typeface="times new roman"/>
              </a:rPr>
              <a:t> 28.3% of items, generating 15% of revenue.</a:t>
            </a:r>
            <a:endParaRPr b="0" lang="en-US" sz="1400" strike="noStrike" u="none">
              <a:solidFill>
                <a:srgbClr val="000000"/>
              </a:solidFill>
              <a:uFillTx/>
              <a:latin typeface="Arial"/>
            </a:endParaRPr>
          </a:p>
          <a:p>
            <a:pPr marL="216000" indent="-216000">
              <a:lnSpc>
                <a:spcPct val="115000"/>
              </a:lnSpc>
              <a:spcBef>
                <a:spcPts val="1191"/>
              </a:spcBef>
              <a:spcAft>
                <a:spcPts val="992"/>
              </a:spcAft>
              <a:buClr>
                <a:srgbClr val="000000"/>
              </a:buClr>
              <a:buSzPct val="45000"/>
              <a:buFont typeface="Wingdings" charset="2"/>
              <a:buChar char=""/>
            </a:pPr>
            <a:r>
              <a:rPr b="1" lang="en-US" sz="1400" strike="noStrike" u="none">
                <a:solidFill>
                  <a:srgbClr val="000000"/>
                </a:solidFill>
                <a:uFillTx/>
                <a:latin typeface="times new roman"/>
              </a:rPr>
              <a:t>Category C:</a:t>
            </a:r>
            <a:r>
              <a:rPr b="0" lang="en-US" sz="1400" strike="noStrike" u="none">
                <a:solidFill>
                  <a:srgbClr val="000000"/>
                </a:solidFill>
                <a:uFillTx/>
                <a:latin typeface="times new roman"/>
              </a:rPr>
              <a:t> 52.5% of items, but just 5.2% of revenue.</a:t>
            </a:r>
            <a:endParaRPr b="0" lang="en-US" sz="1400" strike="noStrike" u="none">
              <a:solidFill>
                <a:srgbClr val="000000"/>
              </a:solidFill>
              <a:uFillTx/>
              <a:latin typeface="Arial"/>
            </a:endParaRPr>
          </a:p>
        </p:txBody>
      </p:sp>
      <p:sp>
        <p:nvSpPr>
          <p:cNvPr id="1758" name=""/>
          <p:cNvSpPr/>
          <p:nvPr/>
        </p:nvSpPr>
        <p:spPr>
          <a:xfrm>
            <a:off x="4271400" y="4582080"/>
            <a:ext cx="568800" cy="34848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200" strike="noStrike" u="none">
                <a:solidFill>
                  <a:srgbClr val="000000"/>
                </a:solidFill>
                <a:uFillTx/>
                <a:latin typeface="times new roman"/>
              </a:rPr>
              <a:t>08</a:t>
            </a:r>
            <a:endParaRPr b="0" lang="en-US" sz="1200" strike="noStrike" u="none">
              <a:solidFill>
                <a:srgbClr val="000000"/>
              </a:solidFill>
              <a:uFillTx/>
              <a:latin typeface="Arial"/>
            </a:endParaRPr>
          </a:p>
        </p:txBody>
      </p:sp>
      <p:sp>
        <p:nvSpPr>
          <p:cNvPr id="1759" name=""/>
          <p:cNvSpPr/>
          <p:nvPr/>
        </p:nvSpPr>
        <p:spPr>
          <a:xfrm>
            <a:off x="3178440" y="260640"/>
            <a:ext cx="2965320" cy="2844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400" strike="noStrike" u="sng">
                <a:solidFill>
                  <a:srgbClr val="000000"/>
                </a:solidFill>
                <a:uFillTx/>
                <a:latin typeface="times new roman"/>
              </a:rPr>
              <a:t>ABC Analysis</a:t>
            </a:r>
            <a:endParaRPr b="0" lang="en-US" sz="1400" strike="noStrike" u="none">
              <a:solidFill>
                <a:srgbClr val="000000"/>
              </a:solidFill>
              <a:uFillTx/>
              <a:latin typeface="Arial"/>
            </a:endParaRPr>
          </a:p>
        </p:txBody>
      </p:sp>
      <p:pic>
        <p:nvPicPr>
          <p:cNvPr id="1760" name="" descr=""/>
          <p:cNvPicPr/>
          <p:nvPr/>
        </p:nvPicPr>
        <p:blipFill>
          <a:blip r:embed="rId1"/>
          <a:stretch/>
        </p:blipFill>
        <p:spPr>
          <a:xfrm>
            <a:off x="417960" y="671760"/>
            <a:ext cx="3902040" cy="2234160"/>
          </a:xfrm>
          <a:prstGeom prst="rect">
            <a:avLst/>
          </a:prstGeom>
          <a:noFill/>
          <a:ln w="0">
            <a:noFill/>
          </a:ln>
        </p:spPr>
      </p:pic>
      <p:pic>
        <p:nvPicPr>
          <p:cNvPr id="1761" name="" descr=""/>
          <p:cNvPicPr/>
          <p:nvPr/>
        </p:nvPicPr>
        <p:blipFill>
          <a:blip r:embed="rId2"/>
          <a:stretch/>
        </p:blipFill>
        <p:spPr>
          <a:xfrm>
            <a:off x="4892760" y="681480"/>
            <a:ext cx="3808800" cy="222480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2" name=""/>
          <p:cNvSpPr/>
          <p:nvPr/>
        </p:nvSpPr>
        <p:spPr>
          <a:xfrm>
            <a:off x="3128400" y="280800"/>
            <a:ext cx="3225960" cy="4687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pPr>
            <a:r>
              <a:rPr b="1" lang="en-US" sz="1400" strike="noStrike" u="sng">
                <a:solidFill>
                  <a:srgbClr val="000000"/>
                </a:solidFill>
                <a:uFillTx/>
                <a:latin typeface="times new roman"/>
              </a:rPr>
              <a:t>Recommendation</a:t>
            </a:r>
            <a:endParaRPr b="0" lang="en-US" sz="1400" strike="noStrike" u="none">
              <a:solidFill>
                <a:srgbClr val="000000"/>
              </a:solidFill>
              <a:uFillTx/>
              <a:latin typeface="Arial"/>
            </a:endParaRPr>
          </a:p>
        </p:txBody>
      </p:sp>
      <p:sp>
        <p:nvSpPr>
          <p:cNvPr id="1763" name=""/>
          <p:cNvSpPr/>
          <p:nvPr/>
        </p:nvSpPr>
        <p:spPr>
          <a:xfrm>
            <a:off x="892440" y="772200"/>
            <a:ext cx="7396920" cy="3646800"/>
          </a:xfrm>
          <a:prstGeom prst="rect">
            <a:avLst/>
          </a:prstGeom>
          <a:noFill/>
          <a:ln w="0">
            <a:noFill/>
          </a:ln>
        </p:spPr>
        <p:style>
          <a:lnRef idx="0"/>
          <a:fillRef idx="0"/>
          <a:effectRef idx="0"/>
          <a:fontRef idx="minor"/>
        </p:style>
        <p:txBody>
          <a:bodyPr lIns="90000" rIns="90000" tIns="45000" bIns="45000" anchor="t">
            <a:noAutofit/>
          </a:bodyPr>
          <a:p>
            <a:pPr marL="216000" indent="-216000" algn="just">
              <a:lnSpc>
                <a:spcPct val="115000"/>
              </a:lnSpc>
              <a:spcBef>
                <a:spcPts val="1191"/>
              </a:spcBef>
              <a:spcAft>
                <a:spcPts val="992"/>
              </a:spcAft>
              <a:buClr>
                <a:srgbClr val="000000"/>
              </a:buClr>
              <a:buSzPct val="45000"/>
              <a:buFont typeface="Wingdings" charset="2"/>
              <a:buChar char=""/>
            </a:pPr>
            <a:r>
              <a:rPr b="1" lang="en-US" sz="1400" strike="noStrike" u="sng">
                <a:solidFill>
                  <a:srgbClr val="000000"/>
                </a:solidFill>
                <a:uFillTx/>
                <a:latin typeface="times new roman"/>
              </a:rPr>
              <a:t>Boost Low-Selling Items with Meal Combos:</a:t>
            </a:r>
            <a:r>
              <a:rPr b="1" lang="en-US" sz="1400" strike="noStrike" u="none">
                <a:solidFill>
                  <a:srgbClr val="000000"/>
                </a:solidFill>
                <a:uFillTx/>
                <a:latin typeface="times new roman"/>
              </a:rPr>
              <a:t> </a:t>
            </a:r>
            <a:r>
              <a:rPr b="0" lang="en-US" sz="1400" strike="noStrike" u="none">
                <a:solidFill>
                  <a:srgbClr val="000000"/>
                </a:solidFill>
                <a:uFillTx/>
                <a:latin typeface="times new roman"/>
              </a:rPr>
              <a:t>Since most sales come from Meals and related items (like extra dal, rice, dahi), low-performing categories like Snacks, Desserts, and Miscellaneous can be paired as discounted combos. For example, instead of ₹200, offer a Meal + Snack at ₹185. This can increase sales of slow-moving items and also help identify which combos work well. Based on customer response, unpopular items can later be removed from the menu.</a:t>
            </a:r>
            <a:endParaRPr b="0" lang="en-US" sz="1400" strike="noStrike" u="none">
              <a:solidFill>
                <a:srgbClr val="000000"/>
              </a:solidFill>
              <a:uFillTx/>
              <a:latin typeface="Arial"/>
            </a:endParaRPr>
          </a:p>
          <a:p>
            <a:pPr marL="216000" indent="-216000" algn="just">
              <a:lnSpc>
                <a:spcPct val="115000"/>
              </a:lnSpc>
              <a:spcBef>
                <a:spcPts val="1191"/>
              </a:spcBef>
              <a:spcAft>
                <a:spcPts val="992"/>
              </a:spcAft>
              <a:buClr>
                <a:srgbClr val="000000"/>
              </a:buClr>
              <a:buSzPct val="45000"/>
              <a:buFont typeface="Wingdings" charset="2"/>
              <a:buChar char=""/>
            </a:pPr>
            <a:r>
              <a:rPr b="1" lang="en-US" sz="1400" strike="noStrike" u="sng">
                <a:solidFill>
                  <a:srgbClr val="000000"/>
                </a:solidFill>
                <a:uFillTx/>
                <a:latin typeface="times new roman"/>
              </a:rPr>
              <a:t>Maximize Fest Season Sales (Aug–Sep):</a:t>
            </a:r>
            <a:r>
              <a:rPr b="1" lang="en-US" sz="1400" strike="noStrike" u="none">
                <a:solidFill>
                  <a:srgbClr val="000000"/>
                </a:solidFill>
                <a:uFillTx/>
                <a:latin typeface="times new roman"/>
              </a:rPr>
              <a:t> </a:t>
            </a:r>
            <a:r>
              <a:rPr b="0" lang="en-US" sz="1400" strike="noStrike" u="none">
                <a:solidFill>
                  <a:srgbClr val="000000"/>
                </a:solidFill>
                <a:uFillTx/>
                <a:latin typeface="times new roman"/>
              </a:rPr>
              <a:t>Sales peak during college fests due to high student footfall. Start promoting early (June–July) through posters and student offers. During fest week, give loyalty discounts to regulars and introduce limited-time deals to attract new customers and boost overall revenue.</a:t>
            </a:r>
            <a:endParaRPr b="0" lang="en-US" sz="1400" strike="noStrike" u="none">
              <a:solidFill>
                <a:srgbClr val="000000"/>
              </a:solidFill>
              <a:uFillTx/>
              <a:latin typeface="Arial"/>
            </a:endParaRPr>
          </a:p>
          <a:p>
            <a:pPr marL="216000" indent="-216000" algn="just">
              <a:lnSpc>
                <a:spcPct val="115000"/>
              </a:lnSpc>
              <a:spcBef>
                <a:spcPts val="1191"/>
              </a:spcBef>
              <a:spcAft>
                <a:spcPts val="992"/>
              </a:spcAft>
              <a:buClr>
                <a:srgbClr val="000000"/>
              </a:buClr>
              <a:buSzPct val="45000"/>
              <a:buFont typeface="Wingdings" charset="2"/>
              <a:buChar char=""/>
            </a:pPr>
            <a:r>
              <a:rPr b="1" lang="en-US" sz="1400" strike="noStrike" u="sng">
                <a:solidFill>
                  <a:srgbClr val="000000"/>
                </a:solidFill>
                <a:uFillTx/>
                <a:latin typeface="times new roman"/>
              </a:rPr>
              <a:t>Reduce Costs on Low-Sales Days:</a:t>
            </a:r>
            <a:r>
              <a:rPr b="0" lang="en-US" sz="1400" strike="noStrike" u="none">
                <a:solidFill>
                  <a:srgbClr val="000000"/>
                </a:solidFill>
                <a:uFillTx/>
                <a:latin typeface="times new roman"/>
              </a:rPr>
              <a:t> Sundays and holidays have low sales but high operating costs due to double staff pay. Since college students (main customers) are usually absent, closing on these days can save up to ₹1 lakh/month without impacting overall sales much.</a:t>
            </a:r>
            <a:endParaRPr b="0" lang="en-US" sz="1400" strike="noStrike" u="none">
              <a:solidFill>
                <a:srgbClr val="000000"/>
              </a:solidFill>
              <a:uFillTx/>
              <a:latin typeface="Arial"/>
            </a:endParaRPr>
          </a:p>
        </p:txBody>
      </p:sp>
      <p:sp>
        <p:nvSpPr>
          <p:cNvPr id="1764" name=""/>
          <p:cNvSpPr/>
          <p:nvPr/>
        </p:nvSpPr>
        <p:spPr>
          <a:xfrm>
            <a:off x="4431600" y="4632480"/>
            <a:ext cx="378720" cy="327240"/>
          </a:xfrm>
          <a:prstGeom prst="rect">
            <a:avLst/>
          </a:prstGeom>
          <a:noFill/>
          <a:ln w="0">
            <a:noFill/>
          </a:ln>
        </p:spPr>
        <p:style>
          <a:lnRef idx="0"/>
          <a:fillRef idx="0"/>
          <a:effectRef idx="0"/>
          <a:fontRef idx="minor"/>
        </p:style>
        <p:txBody>
          <a:bodyPr lIns="90000" rIns="90000" tIns="45000" bIns="45000" anchor="t">
            <a:noAutofit/>
          </a:bodyPr>
          <a:p>
            <a:pPr>
              <a:lnSpc>
                <a:spcPct val="100000"/>
              </a:lnSpc>
            </a:pPr>
            <a:r>
              <a:rPr b="1" lang="en-US" sz="1200" strike="noStrike" u="none">
                <a:solidFill>
                  <a:srgbClr val="000000"/>
                </a:solidFill>
                <a:uFillTx/>
                <a:latin typeface="times new roman"/>
              </a:rPr>
              <a:t>09</a:t>
            </a:r>
            <a:endParaRPr b="0" lang="en-US" sz="1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0.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1.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2.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3.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4.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5.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6.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7.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8.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19.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0.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1.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2.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3.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4.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5.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6.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7.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8.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29.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0.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1.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2.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3.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4.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5.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6.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7.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8.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39.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0.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1.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2.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3.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4.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5.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6.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7.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8.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49.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0.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1.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2.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3.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4.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5.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6.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7.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8.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59.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0.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1.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2.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3.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4.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5.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6.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7.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8.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69.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0.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7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8.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ppt/theme/theme9.xml><?xml version="1.0" encoding="utf-8"?>
<a:theme xmlns:a="http://schemas.openxmlformats.org/drawingml/2006/main" xmlns:r="http://schemas.openxmlformats.org/officeDocument/2006/relationships" name="Business Project Presentation by Slidesgo">
  <a:themeElements>
    <a:clrScheme name="Simple Light">
      <a:dk1>
        <a:srgbClr val="0d0d0d"/>
      </a:dk1>
      <a:lt1>
        <a:srgbClr val="e9e5df"/>
      </a:lt1>
      <a:dk2>
        <a:srgbClr val="b3d8ea"/>
      </a:dk2>
      <a:lt2>
        <a:srgbClr val="85d3f2"/>
      </a:lt2>
      <a:accent1>
        <a:srgbClr val="7292f2"/>
      </a:accent1>
      <a:accent2>
        <a:srgbClr val="3d66f3"/>
      </a:accent2>
      <a:accent3>
        <a:srgbClr val="284bf6"/>
      </a:accent3>
      <a:accent4>
        <a:srgbClr val="ffffff"/>
      </a:accent4>
      <a:accent5>
        <a:srgbClr val="ffffff"/>
      </a:accent5>
      <a:accent6>
        <a:srgbClr val="ffffff"/>
      </a:accent6>
      <a:hlink>
        <a:srgbClr val="0d0d0d"/>
      </a:hlink>
      <a:folHlink>
        <a:srgbClr val="0097a7"/>
      </a:folHlink>
    </a:clrScheme>
    <a:fontScheme name="Office">
      <a:majorFont>
        <a:latin typeface="Arial" pitchFamily="0" charset="1"/>
        <a:ea typeface=""/>
        <a:cs typeface=""/>
      </a:majorFont>
      <a:minorFont>
        <a:latin typeface="Arial" pitchFamily="0" charset="1"/>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l="0" t="0" r="0" b="0"/>
        </a:gradFill>
        <a:gradFill>
          <a:gsLst>
            <a:gs pos="0">
              <a:schemeClr val="phClr">
                <a:tint val="100000"/>
                <a:shade val="100000"/>
              </a:schemeClr>
            </a:gs>
            <a:gs pos="100000">
              <a:schemeClr val="phClr">
                <a:tint val="50000"/>
                <a:shade val="100000"/>
              </a:schemeClr>
            </a:gs>
          </a:gsLst>
          <a:lin ang="16200000" scaled="0"/>
          <a:tileRect l="0" t="0" r="0" b="0"/>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l="0" t="0" r="0" b="0"/>
        </a:gradFill>
        <a:gradFill>
          <a:gsLst>
            <a:gs pos="0">
              <a:schemeClr val="phClr">
                <a:tint val="80000"/>
              </a:schemeClr>
            </a:gs>
            <a:gs pos="100000">
              <a:schemeClr val="phClr">
                <a:shade val="30000"/>
              </a:schemeClr>
            </a:gs>
          </a:gsLst>
          <a:path path="circle">
            <a:fillToRect l="50000" t="50000" r="50000" b="50000"/>
          </a:path>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382</TotalTime>
  <Application>LibreOffice/24.8.6.2$Linux_X86_64 LibreOffice_project/480$Build-2</Application>
  <AppVersion>15.0000</AppVersion>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2025-05-02T07:07:11Z</dcterms:created>
  <dc:creator>Unknown Creator</dc:creator>
  <dc:description/>
  <dc:language>en-US</dc:language>
  <cp:lastModifiedBy/>
  <cp:lastPrinted>2025-05-16T21:03:18Z</cp:lastPrinted>
  <dcterms:modified xsi:type="dcterms:W3CDTF">2025-05-22T08:29:11Z</dcterms:modified>
  <cp:revision>28</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16</vt:r8>
  </property>
</Properties>
</file>